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80" r:id="rId4"/>
    <p:sldId id="257" r:id="rId5"/>
    <p:sldId id="265" r:id="rId6"/>
    <p:sldId id="261" r:id="rId7"/>
    <p:sldId id="260" r:id="rId8"/>
    <p:sldId id="266" r:id="rId9"/>
    <p:sldId id="275" r:id="rId10"/>
    <p:sldId id="262" r:id="rId11"/>
    <p:sldId id="267" r:id="rId12"/>
    <p:sldId id="273" r:id="rId13"/>
    <p:sldId id="264" r:id="rId14"/>
    <p:sldId id="268" r:id="rId15"/>
    <p:sldId id="276" r:id="rId16"/>
    <p:sldId id="269" r:id="rId17"/>
    <p:sldId id="270" r:id="rId18"/>
    <p:sldId id="271" r:id="rId19"/>
    <p:sldId id="272" r:id="rId20"/>
    <p:sldId id="274" r:id="rId21"/>
  </p:sldIdLst>
  <p:sldSz cx="12192000" cy="6858000"/>
  <p:notesSz cx="6858000" cy="9144000"/>
  <p:defaultTextStyle>
    <a:defPPr>
      <a:defRPr lang="fr-T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85D"/>
    <a:srgbClr val="F2A900"/>
    <a:srgbClr val="2ECAF9"/>
    <a:srgbClr val="FF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1"/>
    <p:restoredTop sz="94632"/>
  </p:normalViewPr>
  <p:slideViewPr>
    <p:cSldViewPr snapToGrid="0">
      <p:cViewPr varScale="1">
        <p:scale>
          <a:sx n="105" d="100"/>
          <a:sy n="105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T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D53A-E0FC-6E4E-AE39-43FE6A31E431}" type="datetimeFigureOut">
              <a:rPr lang="fr-TN" smtClean="0"/>
              <a:t>02/20/2026</a:t>
            </a:fld>
            <a:endParaRPr lang="fr-T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T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T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4D98A-0D82-814C-AC91-2CD5CC0480EA}" type="slidenum">
              <a:rPr lang="fr-TN" smtClean="0"/>
              <a:t>‹#›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19083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novagraaf.com/fr" TargetMode="Externa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E2E3B7-13B3-959C-0271-ADBEF268F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662AA4-8321-4E45-1527-5B0D1B306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2922" y="1820783"/>
            <a:ext cx="3978686" cy="1994392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Corporate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Edit</a:t>
            </a:r>
            <a:endParaRPr lang="fr-TN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AD9023-EA42-27B7-F513-3DB573BDCFD4}"/>
              </a:ext>
            </a:extLst>
          </p:cNvPr>
          <p:cNvSpPr txBox="1"/>
          <p:nvPr userDrawn="1"/>
        </p:nvSpPr>
        <p:spPr>
          <a:xfrm>
            <a:off x="8905103" y="5923005"/>
            <a:ext cx="24860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TN" sz="16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www.novagraaf.com</a:t>
            </a:r>
          </a:p>
        </p:txBody>
      </p:sp>
      <p:pic>
        <p:nvPicPr>
          <p:cNvPr id="14" name="Image 13" descr="Une image contenant symbole, cercle, logo, Symétrie&#10;&#10;Le contenu généré par l’IA peut être incorrect.">
            <a:extLst>
              <a:ext uri="{FF2B5EF4-FFF2-40B4-BE49-F238E27FC236}">
                <a16:creationId xmlns:a16="http://schemas.microsoft.com/office/drawing/2014/main" id="{20D502C7-3ECF-1FBD-0FC2-112D0BFB2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5103" y="5908841"/>
            <a:ext cx="289309" cy="289309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00A8B7C-15A2-8AE0-52EA-440E8D6D7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25" y="4653314"/>
            <a:ext cx="3978275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/</a:t>
            </a:r>
            <a:r>
              <a:rPr lang="fr-FR" dirty="0" err="1"/>
              <a:t>number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65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E7A7B2E5-126E-E9AE-88F9-EAEABB21A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Offices">
    <p:bg>
      <p:bgPr>
        <a:solidFill>
          <a:srgbClr val="10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9694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44638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cxnSp>
        <p:nvCxnSpPr>
          <p:cNvPr id="4" name="Connettore 1 29">
            <a:extLst>
              <a:ext uri="{FF2B5EF4-FFF2-40B4-BE49-F238E27FC236}">
                <a16:creationId xmlns:a16="http://schemas.microsoft.com/office/drawing/2014/main" id="{C388C2C2-36DA-FE7A-D7D6-DC9B4DF921DF}"/>
              </a:ext>
            </a:extLst>
          </p:cNvPr>
          <p:cNvCxnSpPr>
            <a:cxnSpLocks/>
          </p:cNvCxnSpPr>
          <p:nvPr userDrawn="1"/>
        </p:nvCxnSpPr>
        <p:spPr>
          <a:xfrm>
            <a:off x="736600" y="850225"/>
            <a:ext cx="6824133" cy="0"/>
          </a:xfrm>
          <a:prstGeom prst="line">
            <a:avLst/>
          </a:prstGeom>
          <a:ln>
            <a:solidFill>
              <a:srgbClr val="F2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34">
            <a:extLst>
              <a:ext uri="{FF2B5EF4-FFF2-40B4-BE49-F238E27FC236}">
                <a16:creationId xmlns:a16="http://schemas.microsoft.com/office/drawing/2014/main" id="{83F441C0-E5DC-C608-677E-C7ECDDD22A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43239"/>
            <a:ext cx="3580039" cy="258532"/>
          </a:xfrm>
          <a:prstGeom prst="rect">
            <a:avLst/>
          </a:prstGeom>
        </p:spPr>
        <p:txBody>
          <a:bodyPr lIns="0">
            <a:spAutoFit/>
          </a:bodyPr>
          <a:lstStyle>
            <a:lvl1pPr>
              <a:buNone/>
              <a:defRPr sz="1200" b="1" i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/>
              <a:t>MAIN OFFICES IN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94F2B63-7C0E-BEB4-CE81-9FD99C1F41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9600" y="1644638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9D707F15-77FD-A427-5393-BD10756359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6600" y="1644638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37AB1EFA-0F1E-9CAC-C720-8072861AE2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294704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BAF3E3CA-FC82-D3F6-9D21-2898893F4F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9600" y="4294704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24CBFD29-0D6E-60D1-94BB-96838F9C13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6600" y="4294704"/>
            <a:ext cx="1871133" cy="1846659"/>
          </a:xfrm>
          <a:prstGeom prst="rect">
            <a:avLst/>
          </a:prstGeom>
        </p:spPr>
        <p:txBody>
          <a:bodyPr wrap="none" lIns="0" tIns="0" rIns="72000" bIns="0">
            <a:noAutofit/>
          </a:bodyPr>
          <a:lstStyle>
            <a:lvl1pPr marL="0" indent="0" algn="l">
              <a:lnSpc>
                <a:spcPts val="900"/>
              </a:lnSpc>
              <a:buNone/>
              <a:defRPr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Phone</a:t>
            </a:r>
          </a:p>
          <a:p>
            <a:r>
              <a:rPr lang="it-IT" dirty="0"/>
              <a:t>Mail </a:t>
            </a:r>
            <a:r>
              <a:rPr lang="it-IT" dirty="0" err="1"/>
              <a:t>adress</a:t>
            </a:r>
            <a:endParaRPr lang="it-IT" dirty="0"/>
          </a:p>
          <a:p>
            <a:r>
              <a:rPr lang="it-IT" dirty="0" err="1"/>
              <a:t>Adress</a:t>
            </a:r>
            <a:endParaRPr lang="it-IT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E968A8E-B886-BDC4-7766-C01019DBD5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82723" y="218887"/>
            <a:ext cx="1078010" cy="39149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6EBD09-0D72-D9FC-EA8F-F2B89D09A0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6600" y="1243834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4927ED7A-EB7E-D233-C8A3-E79CD312CC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73039" y="1243833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633D562E-AA53-B884-1806-70D3C81523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1243834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06A7CAB9-3AE5-3AAA-0B95-549B770BBC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6600" y="3904655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AB3AE7FA-9571-6B32-9C19-78DE8756B5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73039" y="3904654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8E14289F-D72B-F718-1776-B89074525E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904655"/>
            <a:ext cx="1254125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100" b="1">
                <a:solidFill>
                  <a:srgbClr val="F2A900"/>
                </a:solidFill>
              </a:defRPr>
            </a:lvl1pPr>
          </a:lstStyle>
          <a:p>
            <a:pPr lvl="0"/>
            <a:r>
              <a:rPr lang="fr-TN" dirty="0"/>
              <a:t>OFFICE NAME</a:t>
            </a:r>
          </a:p>
        </p:txBody>
      </p:sp>
    </p:spTree>
    <p:extLst>
      <p:ext uri="{BB962C8B-B14F-4D97-AF65-F5344CB8AC3E}">
        <p14:creationId xmlns:p14="http://schemas.microsoft.com/office/powerpoint/2010/main" val="66251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gradFill>
          <a:gsLst>
            <a:gs pos="0">
              <a:srgbClr val="2ECAF9"/>
            </a:gs>
            <a:gs pos="99000">
              <a:srgbClr val="F2A9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3559" y="-113197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3289" y="3216459"/>
            <a:ext cx="3103617" cy="1023767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Sign</a:t>
            </a:r>
            <a:r>
              <a:rPr lang="it-IT" dirty="0"/>
              <a:t> up for </a:t>
            </a:r>
            <a:r>
              <a:rPr lang="it-IT" dirty="0" err="1"/>
              <a:t>our</a:t>
            </a:r>
            <a:r>
              <a:rPr lang="it-IT" dirty="0"/>
              <a:t> newsletter </a:t>
            </a:r>
            <a:r>
              <a:rPr lang="it-IT" dirty="0" err="1"/>
              <a:t>Perspectives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and </a:t>
            </a:r>
            <a:r>
              <a:rPr lang="it-IT" dirty="0" err="1"/>
              <a:t>always</a:t>
            </a:r>
            <a:r>
              <a:rPr lang="it-IT" dirty="0"/>
              <a:t> stay up-to-date!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4BCBF-AD87-87FF-2289-CC90BB577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13288" y="456057"/>
            <a:ext cx="1773477" cy="644059"/>
          </a:xfrm>
          <a:prstGeom prst="rect">
            <a:avLst/>
          </a:prstGeom>
        </p:spPr>
      </p:pic>
      <p:cxnSp>
        <p:nvCxnSpPr>
          <p:cNvPr id="4" name="Connettore 1 29">
            <a:extLst>
              <a:ext uri="{FF2B5EF4-FFF2-40B4-BE49-F238E27FC236}">
                <a16:creationId xmlns:a16="http://schemas.microsoft.com/office/drawing/2014/main" id="{9BF8B00C-1B31-1D5A-4906-08707596DCA1}"/>
              </a:ext>
            </a:extLst>
          </p:cNvPr>
          <p:cNvCxnSpPr>
            <a:cxnSpLocks/>
          </p:cNvCxnSpPr>
          <p:nvPr userDrawn="1"/>
        </p:nvCxnSpPr>
        <p:spPr>
          <a:xfrm>
            <a:off x="4631267" y="1527558"/>
            <a:ext cx="6824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6D8B81FB-F82A-1861-BD69-0936BE8B9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1783" y="3216459"/>
            <a:ext cx="3103617" cy="1023767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To </a:t>
            </a:r>
            <a:r>
              <a:rPr lang="it-IT" dirty="0" err="1"/>
              <a:t>find</a:t>
            </a:r>
            <a:r>
              <a:rPr lang="it-IT" dirty="0"/>
              <a:t> out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support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organisation</a:t>
            </a:r>
            <a:r>
              <a:rPr lang="it-IT" dirty="0"/>
              <a:t>, contact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. 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F344252A-379F-B257-7652-6642FCA6CE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3289" y="2051206"/>
            <a:ext cx="6742111" cy="86192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/>
              <a:t>Stay </a:t>
            </a:r>
            <a:r>
              <a:rPr lang="it-IT" dirty="0" err="1"/>
              <a:t>informed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latest</a:t>
            </a:r>
            <a:r>
              <a:rPr lang="it-IT" dirty="0"/>
              <a:t> </a:t>
            </a:r>
            <a:r>
              <a:rPr lang="it-IT" dirty="0" err="1"/>
              <a:t>developments</a:t>
            </a:r>
            <a:r>
              <a:rPr lang="it-IT" dirty="0"/>
              <a:t> in </a:t>
            </a:r>
            <a:r>
              <a:rPr lang="it-IT" dirty="0" err="1"/>
              <a:t>intellectual</a:t>
            </a:r>
            <a:r>
              <a:rPr lang="it-IT" dirty="0"/>
              <a:t> </a:t>
            </a:r>
            <a:r>
              <a:rPr lang="it-IT" dirty="0" err="1"/>
              <a:t>property</a:t>
            </a:r>
            <a:r>
              <a:rPr lang="it-IT" dirty="0"/>
              <a:t>.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3970CBF-1128-1D53-2D4C-3CB7145E28D7}"/>
              </a:ext>
            </a:extLst>
          </p:cNvPr>
          <p:cNvSpPr/>
          <p:nvPr userDrawn="1"/>
        </p:nvSpPr>
        <p:spPr>
          <a:xfrm>
            <a:off x="4713288" y="4458711"/>
            <a:ext cx="2173034" cy="5502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7" name="ZoneTexte 6">
            <a:hlinkClick r:id="rId5"/>
            <a:extLst>
              <a:ext uri="{FF2B5EF4-FFF2-40B4-BE49-F238E27FC236}">
                <a16:creationId xmlns:a16="http://schemas.microsoft.com/office/drawing/2014/main" id="{2543BFE1-2CEE-68FD-34F6-1FB39CCA3D95}"/>
              </a:ext>
            </a:extLst>
          </p:cNvPr>
          <p:cNvSpPr txBox="1"/>
          <p:nvPr userDrawn="1"/>
        </p:nvSpPr>
        <p:spPr>
          <a:xfrm>
            <a:off x="4713288" y="4549174"/>
            <a:ext cx="217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TN" sz="1600" b="1" u="none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</a:t>
            </a:r>
            <a:endParaRPr lang="fr-TN" b="1" u="none" dirty="0">
              <a:solidFill>
                <a:schemeClr val="bg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3DA786E-9EA8-D199-7399-8DDCD936CA7A}"/>
              </a:ext>
            </a:extLst>
          </p:cNvPr>
          <p:cNvSpPr/>
          <p:nvPr userDrawn="1"/>
        </p:nvSpPr>
        <p:spPr>
          <a:xfrm>
            <a:off x="8346612" y="4458711"/>
            <a:ext cx="2173034" cy="5502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9" name="ZoneTexte 8">
            <a:hlinkClick r:id="rId5"/>
            <a:extLst>
              <a:ext uri="{FF2B5EF4-FFF2-40B4-BE49-F238E27FC236}">
                <a16:creationId xmlns:a16="http://schemas.microsoft.com/office/drawing/2014/main" id="{E0FE3E46-6554-7B07-9DC1-41D5446899EF}"/>
              </a:ext>
            </a:extLst>
          </p:cNvPr>
          <p:cNvSpPr txBox="1"/>
          <p:nvPr userDrawn="1"/>
        </p:nvSpPr>
        <p:spPr>
          <a:xfrm>
            <a:off x="8346612" y="4549174"/>
            <a:ext cx="217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TN" sz="1600" b="1" u="none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</a:t>
            </a:r>
            <a:endParaRPr lang="fr-TN" b="1" u="none" dirty="0">
              <a:solidFill>
                <a:schemeClr val="bg1"/>
              </a:solidFill>
            </a:endParaRPr>
          </a:p>
        </p:txBody>
      </p:sp>
      <p:cxnSp>
        <p:nvCxnSpPr>
          <p:cNvPr id="10" name="Connettore 1 29">
            <a:extLst>
              <a:ext uri="{FF2B5EF4-FFF2-40B4-BE49-F238E27FC236}">
                <a16:creationId xmlns:a16="http://schemas.microsoft.com/office/drawing/2014/main" id="{874D9308-3B10-BE67-B94D-A17F8950003E}"/>
              </a:ext>
            </a:extLst>
          </p:cNvPr>
          <p:cNvCxnSpPr>
            <a:cxnSpLocks/>
          </p:cNvCxnSpPr>
          <p:nvPr userDrawn="1"/>
        </p:nvCxnSpPr>
        <p:spPr>
          <a:xfrm>
            <a:off x="4631267" y="5670680"/>
            <a:ext cx="6824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3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7393"/>
            <a:ext cx="262651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 err="1"/>
              <a:t>paragraph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399610DF-30F9-984E-98F4-5273949E6869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146ACA4-9BC5-C8D5-C0A9-A6364FB70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6199" y="1557393"/>
            <a:ext cx="6830197" cy="4511827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34225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itle+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509594"/>
            <a:ext cx="3756447" cy="387798"/>
          </a:xfrm>
        </p:spPr>
        <p:txBody>
          <a:bodyPr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D4D78E43-E423-834A-9F3A-1A4AEA07522A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 dirty="0" err="1"/>
              <a:t>www.novagraaf.com</a:t>
            </a:r>
            <a:endParaRPr lang="it-IT" dirty="0"/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146ACA4-9BC5-C8D5-C0A9-A6364FB70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260071"/>
            <a:ext cx="5139783" cy="366122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77F51A13-D648-A9BF-855A-FDAB00C63B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2859" y="2250807"/>
            <a:ext cx="5139783" cy="366122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8B4B6EB-156A-662C-7B46-5F753D47B4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2858" y="1501775"/>
            <a:ext cx="5139783" cy="407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09678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509594"/>
            <a:ext cx="3756447" cy="387798"/>
          </a:xfrm>
        </p:spPr>
        <p:txBody>
          <a:bodyPr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F1E3D89A-F6CB-954D-ABED-C23814FEB103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146ACA4-9BC5-C8D5-C0A9-A6364FB70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260071"/>
            <a:ext cx="5139783" cy="366122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8800" y="1509594"/>
            <a:ext cx="4286903" cy="441170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0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00966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Icon-Title+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4069FF41-E37E-1F43-8B79-C2DE036BC45D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146ACA4-9BC5-C8D5-C0A9-A6364FB70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988531"/>
            <a:ext cx="3132563" cy="293276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12" name="Immagine 15">
            <a:extLst>
              <a:ext uri="{FF2B5EF4-FFF2-40B4-BE49-F238E27FC236}">
                <a16:creationId xmlns:a16="http://schemas.microsoft.com/office/drawing/2014/main" id="{65A26EE8-2A19-A7CF-0CC8-EA59B57BA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864" t="29775" r="68814" b="61055"/>
          <a:stretch/>
        </p:blipFill>
        <p:spPr>
          <a:xfrm>
            <a:off x="507382" y="989719"/>
            <a:ext cx="1335167" cy="1294068"/>
          </a:xfrm>
          <a:prstGeom prst="rect">
            <a:avLst/>
          </a:prstGeom>
        </p:spPr>
      </p:pic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7168C736-88EC-8CC8-281D-B54F5D5A296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65999" y="1404336"/>
            <a:ext cx="587794" cy="583213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900"/>
            </a:lvl1pPr>
          </a:lstStyle>
          <a:p>
            <a:r>
              <a:rPr lang="it-IT" dirty="0" err="1"/>
              <a:t>Icon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BE2F614-7925-2AB6-2E77-87CA0CF847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4757" y="2988531"/>
            <a:ext cx="3132563" cy="293276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21" name="Immagine 15">
            <a:extLst>
              <a:ext uri="{FF2B5EF4-FFF2-40B4-BE49-F238E27FC236}">
                <a16:creationId xmlns:a16="http://schemas.microsoft.com/office/drawing/2014/main" id="{E4D5DB3B-DB7E-34CA-99A5-5E5FD1C13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864" t="29775" r="68814" b="61055"/>
          <a:stretch/>
        </p:blipFill>
        <p:spPr>
          <a:xfrm>
            <a:off x="4384439" y="989719"/>
            <a:ext cx="1335167" cy="1294068"/>
          </a:xfrm>
          <a:prstGeom prst="rect">
            <a:avLst/>
          </a:prstGeom>
        </p:spPr>
      </p:pic>
      <p:sp>
        <p:nvSpPr>
          <p:cNvPr id="22" name="Segnaposto immagine 10">
            <a:extLst>
              <a:ext uri="{FF2B5EF4-FFF2-40B4-BE49-F238E27FC236}">
                <a16:creationId xmlns:a16="http://schemas.microsoft.com/office/drawing/2014/main" id="{1E6D3E5D-E944-3165-F212-6A485888655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843056" y="1404336"/>
            <a:ext cx="587794" cy="583213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900"/>
            </a:lvl1pPr>
          </a:lstStyle>
          <a:p>
            <a:r>
              <a:rPr lang="it-IT" dirty="0" err="1"/>
              <a:t>Icon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33B549DE-9ED5-952C-A341-5DD7E2C9F1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0079" y="2988531"/>
            <a:ext cx="3132563" cy="293276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25" name="Immagine 15">
            <a:extLst>
              <a:ext uri="{FF2B5EF4-FFF2-40B4-BE49-F238E27FC236}">
                <a16:creationId xmlns:a16="http://schemas.microsoft.com/office/drawing/2014/main" id="{DBDE10F1-D8DA-4FC5-6DB6-EFEB152DF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864" t="29775" r="68814" b="61055"/>
          <a:stretch/>
        </p:blipFill>
        <p:spPr>
          <a:xfrm>
            <a:off x="8269761" y="989719"/>
            <a:ext cx="1335167" cy="1294068"/>
          </a:xfrm>
          <a:prstGeom prst="rect">
            <a:avLst/>
          </a:prstGeom>
        </p:spPr>
      </p:pic>
      <p:sp>
        <p:nvSpPr>
          <p:cNvPr id="26" name="Segnaposto immagine 10">
            <a:extLst>
              <a:ext uri="{FF2B5EF4-FFF2-40B4-BE49-F238E27FC236}">
                <a16:creationId xmlns:a16="http://schemas.microsoft.com/office/drawing/2014/main" id="{1AC489C5-C091-0A28-B0D3-3EECA46260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28378" y="1404336"/>
            <a:ext cx="587794" cy="583213"/>
          </a:xfrm>
          <a:prstGeom prst="rect">
            <a:avLst/>
          </a:prstGeom>
        </p:spPr>
        <p:txBody>
          <a:bodyPr lIns="0" tIns="0" rIns="0" bIns="0"/>
          <a:lstStyle>
            <a:lvl1pPr algn="ctr">
              <a:buNone/>
              <a:defRPr sz="900"/>
            </a:lvl1pPr>
          </a:lstStyle>
          <a:p>
            <a:r>
              <a:rPr lang="it-IT" dirty="0" err="1"/>
              <a:t>Icon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88479A48-1FB9-E3E3-BCB9-E184CA7D6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4757" y="2402166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F507704-0BAC-F39D-80EA-92BDF1EFA0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2026" y="2402166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69F01C69-E410-B052-302A-6BDC02715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08780" y="2402166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paragraph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33549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1"/>
            <a:ext cx="4330700" cy="387798"/>
          </a:xfrm>
        </p:spPr>
        <p:txBody>
          <a:bodyPr anchor="t"/>
          <a:lstStyle>
            <a:lvl1pPr>
              <a:defRPr sz="2800" b="1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Our</a:t>
            </a:r>
            <a:r>
              <a:rPr lang="it-IT" dirty="0"/>
              <a:t> services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483DBDD4-B9EF-4042-BD93-AE82B736818E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191569DF-079C-05BD-8019-E7D9E609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587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11" name="Espace réservé pour une image  11">
            <a:extLst>
              <a:ext uri="{FF2B5EF4-FFF2-40B4-BE49-F238E27FC236}">
                <a16:creationId xmlns:a16="http://schemas.microsoft.com/office/drawing/2014/main" id="{7218BA3C-BB54-80FE-68F0-69D70772EF7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25785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8CACB1A5-E6F8-EAC3-8CAA-A93934B1AB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25785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16" name="Espace réservé pour une image  11">
            <a:extLst>
              <a:ext uri="{FF2B5EF4-FFF2-40B4-BE49-F238E27FC236}">
                <a16:creationId xmlns:a16="http://schemas.microsoft.com/office/drawing/2014/main" id="{7E43D454-9108-8AEB-1A79-AD1B774C893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4983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852D05B2-3B6D-8A16-358B-E9154C7D38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4983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E24DAD8D-2D08-3003-3015-35A94761126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04181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B8CD2709-64BA-74FA-2008-8219B0ADC4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4181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5FFB7C12-45A7-2A93-733C-3CAA93AA9F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93379" y="2244786"/>
            <a:ext cx="1768862" cy="143340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32E45195-BE76-39FD-21D0-789D73A6E2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93379" y="4349604"/>
            <a:ext cx="1768862" cy="158987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3BA9FE49-8C3E-835E-FFB7-FF72F4BC5A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8EFAB031-47ED-8414-54F5-FFE547F258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06014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23EAEA31-D3A1-A56F-ACF9-9B7FEAC47CF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4983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D97F6AA9-796C-F87E-EF84-9DA67FB583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04181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  <p:sp>
        <p:nvSpPr>
          <p:cNvPr id="32" name="Espace réservé du texte 27">
            <a:extLst>
              <a:ext uri="{FF2B5EF4-FFF2-40B4-BE49-F238E27FC236}">
                <a16:creationId xmlns:a16="http://schemas.microsoft.com/office/drawing/2014/main" id="{3B6C07DD-FAC3-59C4-CFA3-79E4D8E364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70732" y="3848100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Services      Name</a:t>
            </a:r>
          </a:p>
        </p:txBody>
      </p:sp>
    </p:spTree>
    <p:extLst>
      <p:ext uri="{BB962C8B-B14F-4D97-AF65-F5344CB8AC3E}">
        <p14:creationId xmlns:p14="http://schemas.microsoft.com/office/powerpoint/2010/main" val="33944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E2E3B7-13B3-959C-0271-ADBEF268F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662AA4-8321-4E45-1527-5B0D1B306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0" y="532389"/>
            <a:ext cx="4333103" cy="1107996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B893409E-1DA1-3F6A-007E-490BB435D4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9427" y="-23385"/>
            <a:ext cx="4660809" cy="6991453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1754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E2E3B7-13B3-959C-0271-ADBEF268F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662AA4-8321-4E45-1527-5B0D1B306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0" y="532389"/>
            <a:ext cx="4333103" cy="1107996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Chapter</a:t>
            </a:r>
            <a:br>
              <a:rPr lang="fr-FR" dirty="0"/>
            </a:b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B893409E-1DA1-3F6A-007E-490BB435D4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9427" y="-23385"/>
            <a:ext cx="4660809" cy="6991453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7841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graphisme,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FF2E5BC6-963C-0C69-DCA2-2817BA15C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662AA4-8321-4E45-1527-5B0D1B306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2922" y="1820783"/>
            <a:ext cx="3978686" cy="1994392"/>
          </a:xfrm>
        </p:spPr>
        <p:txBody>
          <a:bodyPr/>
          <a:lstStyle>
            <a:lvl1pPr algn="r">
              <a:defRPr sz="4800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err="1"/>
              <a:t>Corporate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Edit</a:t>
            </a:r>
            <a:endParaRPr lang="fr-TN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AD9023-EA42-27B7-F513-3DB573BDCFD4}"/>
              </a:ext>
            </a:extLst>
          </p:cNvPr>
          <p:cNvSpPr txBox="1"/>
          <p:nvPr userDrawn="1"/>
        </p:nvSpPr>
        <p:spPr>
          <a:xfrm>
            <a:off x="8905103" y="5923005"/>
            <a:ext cx="24860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TN" sz="16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www.novagraaf.com</a:t>
            </a:r>
          </a:p>
        </p:txBody>
      </p:sp>
      <p:pic>
        <p:nvPicPr>
          <p:cNvPr id="14" name="Image 13" descr="Une image contenant symbole, cercle, logo, Symétrie&#10;&#10;Le contenu généré par l’IA peut être incorrect.">
            <a:extLst>
              <a:ext uri="{FF2B5EF4-FFF2-40B4-BE49-F238E27FC236}">
                <a16:creationId xmlns:a16="http://schemas.microsoft.com/office/drawing/2014/main" id="{20D502C7-3ECF-1FBD-0FC2-112D0BFB2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5103" y="5908841"/>
            <a:ext cx="289309" cy="289309"/>
          </a:xfrm>
          <a:prstGeom prst="rect">
            <a:avLst/>
          </a:prstGeom>
        </p:spPr>
      </p:pic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4FA8D877-C853-29FD-C274-81A498A67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25" y="4653314"/>
            <a:ext cx="3978275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/</a:t>
            </a:r>
            <a:r>
              <a:rPr lang="fr-FR" dirty="0" err="1"/>
              <a:t>number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37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3305474"/>
            <a:ext cx="1881316" cy="387798"/>
          </a:xfrm>
        </p:spPr>
        <p:txBody>
          <a:bodyPr anchor="t"/>
          <a:lstStyle>
            <a:lvl1pPr>
              <a:defRPr sz="2800" b="1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Summary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74A1AB14-0E46-8A42-BFD8-A447D0A49BC0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5FFB7C12-45A7-2A93-733C-3CAA93AA9F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70638" y="1153626"/>
            <a:ext cx="1239795" cy="1012922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32E45195-BE76-39FD-21D0-789D73A6E2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6308" y="1524008"/>
            <a:ext cx="5996334" cy="642539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pic>
        <p:nvPicPr>
          <p:cNvPr id="35" name="Immagine 15">
            <a:extLst>
              <a:ext uri="{FF2B5EF4-FFF2-40B4-BE49-F238E27FC236}">
                <a16:creationId xmlns:a16="http://schemas.microsoft.com/office/drawing/2014/main" id="{5FDA74BE-C3D6-1D29-28DD-A852081C3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864" t="29775" r="68814" b="61055"/>
          <a:stretch/>
        </p:blipFill>
        <p:spPr>
          <a:xfrm>
            <a:off x="311825" y="3016817"/>
            <a:ext cx="891716" cy="864267"/>
          </a:xfrm>
          <a:prstGeom prst="rect">
            <a:avLst/>
          </a:prstGeom>
        </p:spPr>
      </p:pic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7A1FD9A3-F66D-3A9B-6A88-1995EE6808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6308" y="1157721"/>
            <a:ext cx="313256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Title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861A818-1B5D-34A8-63E6-7D85F7EC75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63047" y="2461412"/>
            <a:ext cx="1239795" cy="1012922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A4FFC8E4-D8A0-161B-9E12-847CD457DF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8717" y="2831794"/>
            <a:ext cx="5996334" cy="642539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3BA5BC-CAA1-F8F2-8F51-B436BEFE20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8717" y="2465507"/>
            <a:ext cx="313256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Title</a:t>
            </a:r>
            <a:endParaRPr lang="fr-TN" dirty="0"/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AA89F808-F26E-48A0-0A00-20636591C5C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955456" y="3769198"/>
            <a:ext cx="1239795" cy="1012922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A2EABF72-126F-0531-8393-C62A224891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1126" y="4139580"/>
            <a:ext cx="5996334" cy="642539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6F50225C-5CCF-E491-17B3-4DA30D9254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1126" y="3773293"/>
            <a:ext cx="313256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Title</a:t>
            </a:r>
            <a:endParaRPr lang="fr-TN" dirty="0"/>
          </a:p>
        </p:txBody>
      </p:sp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F141A0A-0273-54DF-1223-9644FFB54F5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947865" y="5076984"/>
            <a:ext cx="1239795" cy="1012922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3AAC1132-6F99-762A-24A0-F04407975E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3535" y="5447366"/>
            <a:ext cx="5996334" cy="642539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CB8C678C-6674-32BB-E6B0-C2928F58B2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23535" y="5081079"/>
            <a:ext cx="3132563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Title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651504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/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A2F9781-63B9-4087-C763-17C483F6C5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0285D"/>
          </a:solidFill>
        </p:spPr>
        <p:txBody>
          <a:bodyPr/>
          <a:lstStyle>
            <a:lvl1pPr algn="ctr">
              <a:buNone/>
              <a:defRPr sz="18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background here (dark)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77506C-7A7F-1217-336E-211F86BBF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71993" y="670714"/>
            <a:ext cx="1734323" cy="6298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35AA3B9-33CB-3F4C-6DCA-A76E7ED85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7111" y="2168234"/>
            <a:ext cx="9077778" cy="664797"/>
          </a:xfrm>
        </p:spPr>
        <p:txBody>
          <a:bodyPr/>
          <a:lstStyle>
            <a:lvl1pPr algn="ctr">
              <a:defRPr sz="4800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Values / Mission / Vision</a:t>
            </a:r>
            <a:endParaRPr lang="fr-TN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592C2E6-DBC2-431F-4D0B-769E93F61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8757" y="4024970"/>
            <a:ext cx="9554486" cy="2107012"/>
          </a:xfrm>
          <a:prstGeom prst="rect">
            <a:avLst/>
          </a:prstGeom>
        </p:spPr>
        <p:txBody>
          <a:bodyPr wrap="square" lIns="72000" tIns="0" rIns="72000" bIns="0">
            <a:noAutofit/>
          </a:bodyPr>
          <a:lstStyle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Insert </a:t>
            </a:r>
            <a:r>
              <a:rPr lang="fr-FR" dirty="0" err="1"/>
              <a:t>titles</a:t>
            </a:r>
            <a:r>
              <a:rPr lang="fr-FR" dirty="0"/>
              <a:t> / </a:t>
            </a:r>
            <a:r>
              <a:rPr lang="fr-FR" dirty="0" err="1"/>
              <a:t>paragraph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69619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rgbClr val="10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77506C-7A7F-1217-336E-211F86BBF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71993" y="416600"/>
            <a:ext cx="1734323" cy="629839"/>
          </a:xfrm>
          <a:prstGeom prst="rect">
            <a:avLst/>
          </a:prstGeom>
        </p:spPr>
      </p:pic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185E8747-41A7-D84F-F78A-C259D82F8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255" y="3807943"/>
            <a:ext cx="2148914" cy="2355113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dolor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F75D819-C5AB-8337-2EB5-B6C3E209490A}"/>
              </a:ext>
            </a:extLst>
          </p:cNvPr>
          <p:cNvSpPr/>
          <p:nvPr userDrawn="1"/>
        </p:nvSpPr>
        <p:spPr>
          <a:xfrm>
            <a:off x="632554" y="3012222"/>
            <a:ext cx="2504317" cy="3352001"/>
          </a:xfrm>
          <a:prstGeom prst="roundRect">
            <a:avLst>
              <a:gd name="adj" fmla="val 6156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8B8131C-687A-8EEE-C90C-35AC84B8E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626" y="3222625"/>
            <a:ext cx="2148914" cy="4431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ctr">
              <a:buNone/>
              <a:defRPr sz="1600" b="1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 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5B9C100B-7DFA-9DC7-9E89-A35FB807FE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1352" y="3807943"/>
            <a:ext cx="2148914" cy="2355113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dolor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0836A2F-20D2-05E2-DF3B-27A11CC14938}"/>
              </a:ext>
            </a:extLst>
          </p:cNvPr>
          <p:cNvSpPr/>
          <p:nvPr userDrawn="1"/>
        </p:nvSpPr>
        <p:spPr>
          <a:xfrm>
            <a:off x="3423651" y="3012222"/>
            <a:ext cx="2504317" cy="3352001"/>
          </a:xfrm>
          <a:prstGeom prst="roundRect">
            <a:avLst>
              <a:gd name="adj" fmla="val 6156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36BE3196-0D7F-1D48-84D4-46CDC02934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723" y="3222625"/>
            <a:ext cx="2148914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="1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 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36046BD7-E3F1-DF4E-5317-5E6AF242D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2449" y="3807943"/>
            <a:ext cx="2148914" cy="2355113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dolor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D6D36F8-C833-870A-91E6-53D45AAB7E09}"/>
              </a:ext>
            </a:extLst>
          </p:cNvPr>
          <p:cNvSpPr/>
          <p:nvPr userDrawn="1"/>
        </p:nvSpPr>
        <p:spPr>
          <a:xfrm>
            <a:off x="6214748" y="3012222"/>
            <a:ext cx="2504317" cy="3352001"/>
          </a:xfrm>
          <a:prstGeom prst="roundRect">
            <a:avLst>
              <a:gd name="adj" fmla="val 6156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D2C2415-1EF2-3DD7-F2D1-520C006711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820" y="3222625"/>
            <a:ext cx="2148914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="1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 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D5CD005E-EEDA-51E2-540A-CBF954E8BD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83546" y="3807943"/>
            <a:ext cx="2148914" cy="2355113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dolor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commodo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dolor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FDFE5EC-D9F4-F2AE-5C5F-53166A09FA82}"/>
              </a:ext>
            </a:extLst>
          </p:cNvPr>
          <p:cNvSpPr/>
          <p:nvPr userDrawn="1"/>
        </p:nvSpPr>
        <p:spPr>
          <a:xfrm>
            <a:off x="9005845" y="3012222"/>
            <a:ext cx="2504317" cy="3352001"/>
          </a:xfrm>
          <a:prstGeom prst="roundRect">
            <a:avLst>
              <a:gd name="adj" fmla="val 6156"/>
            </a:avLst>
          </a:prstGeom>
          <a:noFill/>
          <a:ln>
            <a:solidFill>
              <a:srgbClr val="F2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B5304E44-0141-71C2-5361-1C147F5415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2917" y="3222625"/>
            <a:ext cx="2148914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600" b="1">
                <a:solidFill>
                  <a:srgbClr val="F2A9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  </a:t>
            </a:r>
            <a:r>
              <a:rPr lang="it-IT" dirty="0" err="1"/>
              <a:t>paragraph</a:t>
            </a:r>
            <a:endParaRPr lang="fr-TN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6FC1D5B-D952-70AD-8273-DA8E2A322A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225" y="1469599"/>
            <a:ext cx="10877550" cy="10985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algn="ctr">
              <a:buFontTx/>
              <a:buNone/>
              <a:defRPr sz="1600" b="1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</a:t>
            </a:r>
          </a:p>
          <a:p>
            <a:pPr lvl="1"/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4167224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">
            <a:extLst>
              <a:ext uri="{FF2B5EF4-FFF2-40B4-BE49-F238E27FC236}">
                <a16:creationId xmlns:a16="http://schemas.microsoft.com/office/drawing/2014/main" id="{4B83AD2E-FB00-B014-0C83-2CB3498A8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509594"/>
            <a:ext cx="3756447" cy="387798"/>
          </a:xfrm>
        </p:spPr>
        <p:txBody>
          <a:bodyPr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timeline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515F08F5-B752-064D-911A-332012B263CD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 dirty="0" err="1"/>
              <a:t>www.novagraaf.com</a:t>
            </a:r>
            <a:endParaRPr lang="it-IT" dirty="0"/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4" name="Segnaposto testo 17">
            <a:extLst>
              <a:ext uri="{FF2B5EF4-FFF2-40B4-BE49-F238E27FC236}">
                <a16:creationId xmlns:a16="http://schemas.microsoft.com/office/drawing/2014/main" id="{A154DADC-0080-C5C3-B482-7C743C93D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311" y="4101354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0E19BF8C-106F-395E-BB29-41D4BA3571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25331" y="2683896"/>
            <a:ext cx="1516155" cy="270999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27" name="Segnaposto testo 8">
            <a:extLst>
              <a:ext uri="{FF2B5EF4-FFF2-40B4-BE49-F238E27FC236}">
                <a16:creationId xmlns:a16="http://schemas.microsoft.com/office/drawing/2014/main" id="{46CBD4B8-6145-4B28-7819-74E1A192A1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7078" y="2686529"/>
            <a:ext cx="1510572" cy="277851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28" name="Segnaposto testo 3">
            <a:extLst>
              <a:ext uri="{FF2B5EF4-FFF2-40B4-BE49-F238E27FC236}">
                <a16:creationId xmlns:a16="http://schemas.microsoft.com/office/drawing/2014/main" id="{D750D3A8-227A-ACDC-46E4-C09E744ADB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7198" y="2683896"/>
            <a:ext cx="1516155" cy="270999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D3E3EAD9-62EA-6D9B-A106-BF4070E1E3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28945" y="2686529"/>
            <a:ext cx="1510572" cy="277851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30" name="Segnaposto testo 3">
            <a:extLst>
              <a:ext uri="{FF2B5EF4-FFF2-40B4-BE49-F238E27FC236}">
                <a16:creationId xmlns:a16="http://schemas.microsoft.com/office/drawing/2014/main" id="{91842CB5-6165-8B05-CE4A-61836E917D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1954" y="2683896"/>
            <a:ext cx="1516155" cy="270999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31" name="Segnaposto testo 3">
            <a:extLst>
              <a:ext uri="{FF2B5EF4-FFF2-40B4-BE49-F238E27FC236}">
                <a16:creationId xmlns:a16="http://schemas.microsoft.com/office/drawing/2014/main" id="{3A5530AB-59DE-3B44-1CE8-74A626DAB2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3960" y="2683896"/>
            <a:ext cx="1516155" cy="280484"/>
          </a:xfrm>
          <a:prstGeom prst="rect">
            <a:avLst/>
          </a:prstGeom>
        </p:spPr>
        <p:txBody>
          <a:bodyPr lIns="0" anchor="ctr" anchorCtr="0"/>
          <a:lstStyle>
            <a:lvl1pPr>
              <a:buNone/>
              <a:defRPr lang="it-IT" sz="1600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Jost Black" pitchFamily="2" charset="77"/>
                <a:cs typeface="+mj-cs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11" name="Espace réservé du texte 27">
            <a:extLst>
              <a:ext uri="{FF2B5EF4-FFF2-40B4-BE49-F238E27FC236}">
                <a16:creationId xmlns:a16="http://schemas.microsoft.com/office/drawing/2014/main" id="{E06FD747-4622-036E-3E03-CA35B3B2A2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700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93C0543F-6745-DF3B-69BE-F4824153C1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25331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6" name="Espace réservé du texte 27">
            <a:extLst>
              <a:ext uri="{FF2B5EF4-FFF2-40B4-BE49-F238E27FC236}">
                <a16:creationId xmlns:a16="http://schemas.microsoft.com/office/drawing/2014/main" id="{D8EF07E8-12DC-3782-4B11-B2E6DD3035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02962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7" name="Espace réservé du texte 27">
            <a:extLst>
              <a:ext uri="{FF2B5EF4-FFF2-40B4-BE49-F238E27FC236}">
                <a16:creationId xmlns:a16="http://schemas.microsoft.com/office/drawing/2014/main" id="{D64AF8A2-CE3F-51A3-435B-7F1D89362D1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80593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8F572BE8-0912-AE3A-F5D9-35D7694037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58224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19" name="Espace réservé du texte 27">
            <a:extLst>
              <a:ext uri="{FF2B5EF4-FFF2-40B4-BE49-F238E27FC236}">
                <a16:creationId xmlns:a16="http://schemas.microsoft.com/office/drawing/2014/main" id="{1185C490-D400-EA1E-0754-58C40927CB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35855" y="3523257"/>
            <a:ext cx="1535113" cy="387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10285D"/>
                </a:solidFill>
              </a:defRPr>
            </a:lvl1pPr>
          </a:lstStyle>
          <a:p>
            <a:pPr lvl="0"/>
            <a:r>
              <a:rPr lang="fr-TN" dirty="0"/>
              <a:t>Insert Event Title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82A86FFA-3092-F969-16E2-99C9EB9482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25330" y="4099829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D28CBE24-79AE-958A-E67C-10E339527A4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3349" y="4098304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2" name="Segnaposto testo 17">
            <a:extLst>
              <a:ext uri="{FF2B5EF4-FFF2-40B4-BE49-F238E27FC236}">
                <a16:creationId xmlns:a16="http://schemas.microsoft.com/office/drawing/2014/main" id="{51E8CF7D-EB0E-FE23-9A25-C8BEE2A2332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01368" y="4096779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3" name="Segnaposto testo 17">
            <a:extLst>
              <a:ext uri="{FF2B5EF4-FFF2-40B4-BE49-F238E27FC236}">
                <a16:creationId xmlns:a16="http://schemas.microsoft.com/office/drawing/2014/main" id="{7E0A2970-A5B5-8238-A73F-EC429A9CFC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89387" y="4095254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4" name="Segnaposto testo 17">
            <a:extLst>
              <a:ext uri="{FF2B5EF4-FFF2-40B4-BE49-F238E27FC236}">
                <a16:creationId xmlns:a16="http://schemas.microsoft.com/office/drawing/2014/main" id="{EB6CA8AA-0EB8-2E30-B29B-296C55A962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38533" y="4095254"/>
            <a:ext cx="1516156" cy="17215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68847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F102926D-E946-C343-9806-B40AEEDDEDBB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1153626"/>
            <a:ext cx="4937814" cy="476767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7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diagram here</a:t>
            </a:r>
          </a:p>
        </p:txBody>
      </p:sp>
      <p:sp>
        <p:nvSpPr>
          <p:cNvPr id="12" name="Segnaposto testo 17">
            <a:extLst>
              <a:ext uri="{FF2B5EF4-FFF2-40B4-BE49-F238E27FC236}">
                <a16:creationId xmlns:a16="http://schemas.microsoft.com/office/drawing/2014/main" id="{836D1ADC-7EC5-B903-724F-A2D99CDB98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6333" y="1742375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3" name="CasellaDiTesto 34">
            <a:extLst>
              <a:ext uri="{FF2B5EF4-FFF2-40B4-BE49-F238E27FC236}">
                <a16:creationId xmlns:a16="http://schemas.microsoft.com/office/drawing/2014/main" id="{94210983-5BD7-BC75-EA89-93313E854C02}"/>
              </a:ext>
            </a:extLst>
          </p:cNvPr>
          <p:cNvSpPr txBox="1"/>
          <p:nvPr userDrawn="1"/>
        </p:nvSpPr>
        <p:spPr>
          <a:xfrm>
            <a:off x="5800022" y="1240100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1)</a:t>
            </a:r>
          </a:p>
        </p:txBody>
      </p:sp>
      <p:sp>
        <p:nvSpPr>
          <p:cNvPr id="16" name="Segnaposto testo 17">
            <a:extLst>
              <a:ext uri="{FF2B5EF4-FFF2-40B4-BE49-F238E27FC236}">
                <a16:creationId xmlns:a16="http://schemas.microsoft.com/office/drawing/2014/main" id="{A276B2B2-CC71-5364-60CD-5C9E8ABD1A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20554" y="1742375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7" name="CasellaDiTesto 34">
            <a:extLst>
              <a:ext uri="{FF2B5EF4-FFF2-40B4-BE49-F238E27FC236}">
                <a16:creationId xmlns:a16="http://schemas.microsoft.com/office/drawing/2014/main" id="{ADB7F7B5-3C61-CD64-EB5D-BF7FDAAFADF4}"/>
              </a:ext>
            </a:extLst>
          </p:cNvPr>
          <p:cNvSpPr txBox="1"/>
          <p:nvPr userDrawn="1"/>
        </p:nvSpPr>
        <p:spPr>
          <a:xfrm>
            <a:off x="7764243" y="1240100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2)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F2C58440-B8F1-9B9B-BFAE-A6E0C6CC28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26486" y="1742375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1" name="CasellaDiTesto 34">
            <a:extLst>
              <a:ext uri="{FF2B5EF4-FFF2-40B4-BE49-F238E27FC236}">
                <a16:creationId xmlns:a16="http://schemas.microsoft.com/office/drawing/2014/main" id="{8E3211F8-8057-AC00-DF91-58BDA8705328}"/>
              </a:ext>
            </a:extLst>
          </p:cNvPr>
          <p:cNvSpPr txBox="1"/>
          <p:nvPr userDrawn="1"/>
        </p:nvSpPr>
        <p:spPr>
          <a:xfrm>
            <a:off x="9770175" y="1240100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3)</a:t>
            </a:r>
          </a:p>
        </p:txBody>
      </p:sp>
      <p:sp>
        <p:nvSpPr>
          <p:cNvPr id="23" name="Segnaposto testo 17">
            <a:extLst>
              <a:ext uri="{FF2B5EF4-FFF2-40B4-BE49-F238E27FC236}">
                <a16:creationId xmlns:a16="http://schemas.microsoft.com/office/drawing/2014/main" id="{937E41D6-053B-6160-83F9-21DCD6FB98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56333" y="3461693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4" name="CasellaDiTesto 34">
            <a:extLst>
              <a:ext uri="{FF2B5EF4-FFF2-40B4-BE49-F238E27FC236}">
                <a16:creationId xmlns:a16="http://schemas.microsoft.com/office/drawing/2014/main" id="{003B370F-F95A-38AB-F496-F47EFC3A9518}"/>
              </a:ext>
            </a:extLst>
          </p:cNvPr>
          <p:cNvSpPr txBox="1"/>
          <p:nvPr userDrawn="1"/>
        </p:nvSpPr>
        <p:spPr>
          <a:xfrm>
            <a:off x="5800022" y="2959418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4)</a:t>
            </a:r>
          </a:p>
        </p:txBody>
      </p:sp>
      <p:sp>
        <p:nvSpPr>
          <p:cNvPr id="26" name="Segnaposto testo 17">
            <a:extLst>
              <a:ext uri="{FF2B5EF4-FFF2-40B4-BE49-F238E27FC236}">
                <a16:creationId xmlns:a16="http://schemas.microsoft.com/office/drawing/2014/main" id="{2D6C60B6-C745-6021-5774-776015028F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20554" y="3461693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27" name="CasellaDiTesto 34">
            <a:extLst>
              <a:ext uri="{FF2B5EF4-FFF2-40B4-BE49-F238E27FC236}">
                <a16:creationId xmlns:a16="http://schemas.microsoft.com/office/drawing/2014/main" id="{939BF556-74D4-9130-E01E-4775FC794C50}"/>
              </a:ext>
            </a:extLst>
          </p:cNvPr>
          <p:cNvSpPr txBox="1"/>
          <p:nvPr userDrawn="1"/>
        </p:nvSpPr>
        <p:spPr>
          <a:xfrm>
            <a:off x="7764243" y="2959418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5)</a:t>
            </a:r>
          </a:p>
        </p:txBody>
      </p:sp>
      <p:sp>
        <p:nvSpPr>
          <p:cNvPr id="29" name="Segnaposto testo 17">
            <a:extLst>
              <a:ext uri="{FF2B5EF4-FFF2-40B4-BE49-F238E27FC236}">
                <a16:creationId xmlns:a16="http://schemas.microsoft.com/office/drawing/2014/main" id="{BBC15C4F-82FC-D36F-AE49-2D98ADF04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26486" y="3461693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0" name="CasellaDiTesto 34">
            <a:extLst>
              <a:ext uri="{FF2B5EF4-FFF2-40B4-BE49-F238E27FC236}">
                <a16:creationId xmlns:a16="http://schemas.microsoft.com/office/drawing/2014/main" id="{FA20A2F0-5FEE-4463-7306-E55E9A4D2CFD}"/>
              </a:ext>
            </a:extLst>
          </p:cNvPr>
          <p:cNvSpPr txBox="1"/>
          <p:nvPr userDrawn="1"/>
        </p:nvSpPr>
        <p:spPr>
          <a:xfrm>
            <a:off x="9770175" y="2959418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6)</a:t>
            </a:r>
          </a:p>
        </p:txBody>
      </p:sp>
      <p:sp>
        <p:nvSpPr>
          <p:cNvPr id="32" name="Segnaposto testo 17">
            <a:extLst>
              <a:ext uri="{FF2B5EF4-FFF2-40B4-BE49-F238E27FC236}">
                <a16:creationId xmlns:a16="http://schemas.microsoft.com/office/drawing/2014/main" id="{0F7BA88B-1AAA-788B-2333-14736EA398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56333" y="5181011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3" name="CasellaDiTesto 34">
            <a:extLst>
              <a:ext uri="{FF2B5EF4-FFF2-40B4-BE49-F238E27FC236}">
                <a16:creationId xmlns:a16="http://schemas.microsoft.com/office/drawing/2014/main" id="{6CB7EFCF-929A-B43D-7466-35C06B86B28B}"/>
              </a:ext>
            </a:extLst>
          </p:cNvPr>
          <p:cNvSpPr txBox="1"/>
          <p:nvPr userDrawn="1"/>
        </p:nvSpPr>
        <p:spPr>
          <a:xfrm>
            <a:off x="5800022" y="4678736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7)</a:t>
            </a:r>
          </a:p>
        </p:txBody>
      </p:sp>
      <p:sp>
        <p:nvSpPr>
          <p:cNvPr id="35" name="Segnaposto testo 17">
            <a:extLst>
              <a:ext uri="{FF2B5EF4-FFF2-40B4-BE49-F238E27FC236}">
                <a16:creationId xmlns:a16="http://schemas.microsoft.com/office/drawing/2014/main" id="{07C2AB36-B924-1F3D-C3A8-7FB4EBA167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20554" y="5181011"/>
            <a:ext cx="1516156" cy="695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6" name="CasellaDiTesto 34">
            <a:extLst>
              <a:ext uri="{FF2B5EF4-FFF2-40B4-BE49-F238E27FC236}">
                <a16:creationId xmlns:a16="http://schemas.microsoft.com/office/drawing/2014/main" id="{DFCEE756-A4C1-DDBE-F0FA-ABBAC21918F2}"/>
              </a:ext>
            </a:extLst>
          </p:cNvPr>
          <p:cNvSpPr txBox="1"/>
          <p:nvPr userDrawn="1"/>
        </p:nvSpPr>
        <p:spPr>
          <a:xfrm>
            <a:off x="7764243" y="4678736"/>
            <a:ext cx="1997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it-IT" sz="1400" b="1" i="0" dirty="0">
                <a:solidFill>
                  <a:srgbClr val="2ECAF9"/>
                </a:solidFill>
                <a:latin typeface="Century Gothic" panose="020B0502020202020204" pitchFamily="34" charset="0"/>
                <a:ea typeface="Jost Black" pitchFamily="2" charset="77"/>
              </a:rPr>
              <a:t>8)</a:t>
            </a:r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669F62E0-92C8-9C9A-3924-7D3F148B2A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6333" y="1261611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214E866-1255-C87F-EE26-7B8241D3C0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0554" y="1240099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AE9174F-239E-C14D-B943-9391C020E9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24442" y="1240099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137719E8-E090-3FE2-E9BE-093F961E41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55397" y="2975293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39" name="Espace réservé du texte 13">
            <a:extLst>
              <a:ext uri="{FF2B5EF4-FFF2-40B4-BE49-F238E27FC236}">
                <a16:creationId xmlns:a16="http://schemas.microsoft.com/office/drawing/2014/main" id="{D91294EE-91EB-9E1C-4542-5D0DA295AB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3196" y="2953781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AAA6D4FE-DB4D-F8E8-1F33-1B8CF661B8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24442" y="2932269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41" name="Espace réservé du texte 13">
            <a:extLst>
              <a:ext uri="{FF2B5EF4-FFF2-40B4-BE49-F238E27FC236}">
                <a16:creationId xmlns:a16="http://schemas.microsoft.com/office/drawing/2014/main" id="{1D1131A0-F8B7-1BB5-C095-2E51C1D9E0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8849" y="4678736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2443FFA7-F21E-F291-F801-3E80884981E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16648" y="4657224"/>
            <a:ext cx="145347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Service Title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2743893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0"/>
            <a:ext cx="3306233" cy="2062569"/>
          </a:xfrm>
        </p:spPr>
        <p:txBody>
          <a:bodyPr anchor="t"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team name/job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52A31CE2-350D-8F4F-BEE1-C89C466BB878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4647" y="1509595"/>
            <a:ext cx="2144820" cy="221573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191569DF-079C-05BD-8019-E7D9E609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4647" y="4384703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7" name="Espace réservé pour une image  11">
            <a:extLst>
              <a:ext uri="{FF2B5EF4-FFF2-40B4-BE49-F238E27FC236}">
                <a16:creationId xmlns:a16="http://schemas.microsoft.com/office/drawing/2014/main" id="{681DC503-1191-9CAD-3F58-0707B29AE9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80222" y="1509595"/>
            <a:ext cx="2144820" cy="221573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EF503478-1128-E962-A6CC-B4EC11EB2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0222" y="4384703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F2C7B163-C487-EBE7-3D31-B7F483315C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94647" y="3978603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F6C4976-210D-5C46-7AE3-E07CC3FDDA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80222" y="3967270"/>
            <a:ext cx="3132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2861334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1"/>
            <a:ext cx="4178300" cy="445440"/>
          </a:xfrm>
        </p:spPr>
        <p:txBody>
          <a:bodyPr anchor="t"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team name/job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70507E01-50BC-A04F-8EBC-C2BAE2959915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2358359"/>
            <a:ext cx="1763820" cy="1786472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191569DF-079C-05BD-8019-E7D9E609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587" y="4804201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4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1" name="Espace réservé pour une image  11">
            <a:extLst>
              <a:ext uri="{FF2B5EF4-FFF2-40B4-BE49-F238E27FC236}">
                <a16:creationId xmlns:a16="http://schemas.microsoft.com/office/drawing/2014/main" id="{23350F85-AD5C-E7A0-FF4F-37DF9639B8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80222" y="2358359"/>
            <a:ext cx="1763820" cy="1786472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CC24D91C-4D74-8875-4ADD-9050F64862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0222" y="4804201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4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6" name="Espace réservé pour une image  11">
            <a:extLst>
              <a:ext uri="{FF2B5EF4-FFF2-40B4-BE49-F238E27FC236}">
                <a16:creationId xmlns:a16="http://schemas.microsoft.com/office/drawing/2014/main" id="{9DB659B5-3C6E-B9BF-BFA3-5AFF137677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404" y="2358359"/>
            <a:ext cx="1763820" cy="1786472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1FA2C0EB-4179-375D-991F-43FA33C15D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8404" y="4804201"/>
            <a:ext cx="3262420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4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050C0C46-C608-90B4-796D-B312B7FE9A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00" y="4372162"/>
            <a:ext cx="313256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20178998-721D-F8C6-95C7-2B9CB043F3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58404" y="4366189"/>
            <a:ext cx="313256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25705BED-8CFC-D6C0-F65C-1FFF51F7B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9108" y="4360216"/>
            <a:ext cx="313256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3900234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1"/>
            <a:ext cx="4330700" cy="445440"/>
          </a:xfrm>
        </p:spPr>
        <p:txBody>
          <a:bodyPr anchor="t"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team name/job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82B30859-19F8-B242-A22C-B7D5ACF4ED7E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587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191569DF-079C-05BD-8019-E7D9E609E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587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8621BB67-C310-3506-BDF6-4A60CA5C2B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414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8" name="Espace réservé du texte 6">
            <a:extLst>
              <a:ext uri="{FF2B5EF4-FFF2-40B4-BE49-F238E27FC236}">
                <a16:creationId xmlns:a16="http://schemas.microsoft.com/office/drawing/2014/main" id="{C389A2D8-02B5-C1D9-E55C-49A9CAB402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2241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63C9E994-7316-70D9-8152-E9FB69DBB4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00720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40" name="Espace réservé du texte 6">
            <a:extLst>
              <a:ext uri="{FF2B5EF4-FFF2-40B4-BE49-F238E27FC236}">
                <a16:creationId xmlns:a16="http://schemas.microsoft.com/office/drawing/2014/main" id="{42CB0591-784E-1A93-E3C6-3E9AA98499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5068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09AFFCB8-1B0D-987B-A03C-69894FD03E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7895" y="4481410"/>
            <a:ext cx="1546319" cy="1160964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1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sp>
        <p:nvSpPr>
          <p:cNvPr id="42" name="Espace réservé pour une image  11">
            <a:extLst>
              <a:ext uri="{FF2B5EF4-FFF2-40B4-BE49-F238E27FC236}">
                <a16:creationId xmlns:a16="http://schemas.microsoft.com/office/drawing/2014/main" id="{ACD8D286-FFA5-75FE-3622-3AAA34E1C4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07720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44" name="Espace réservé pour une image  11">
            <a:extLst>
              <a:ext uri="{FF2B5EF4-FFF2-40B4-BE49-F238E27FC236}">
                <a16:creationId xmlns:a16="http://schemas.microsoft.com/office/drawing/2014/main" id="{E0339344-28DF-86EE-6F76-2303CF069F4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78854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46" name="Espace réservé pour une image  11">
            <a:extLst>
              <a:ext uri="{FF2B5EF4-FFF2-40B4-BE49-F238E27FC236}">
                <a16:creationId xmlns:a16="http://schemas.microsoft.com/office/drawing/2014/main" id="{2C4DEC76-96E4-084C-16E6-F2780DE900D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9987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48" name="Espace réservé pour une image  11">
            <a:extLst>
              <a:ext uri="{FF2B5EF4-FFF2-40B4-BE49-F238E27FC236}">
                <a16:creationId xmlns:a16="http://schemas.microsoft.com/office/drawing/2014/main" id="{AF515A2C-D7A5-CCE3-7EC4-38A5D3B4322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21121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50" name="Espace réservé pour une image  11">
            <a:extLst>
              <a:ext uri="{FF2B5EF4-FFF2-40B4-BE49-F238E27FC236}">
                <a16:creationId xmlns:a16="http://schemas.microsoft.com/office/drawing/2014/main" id="{BF61B3DB-68B9-F734-D56C-8C4214F3939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992254" y="2496753"/>
            <a:ext cx="1344613" cy="131324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80F3D0EF-D9F8-80C4-5EB7-92EE73F204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588" y="3980092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3DED98C-918C-5BE4-2329-CDA316E9D1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07720" y="3977246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9F138A54-9F4B-31EA-6CA1-B9B7E50EF6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78852" y="3974400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BAFC8452-F52C-A3B6-408D-99C9190BFB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9984" y="3971554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8D93D1A6-6DCE-0057-D132-A98F3664F3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21116" y="3968708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71BAAD07-9C37-C0FA-C619-D677532E8B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92248" y="3965862"/>
            <a:ext cx="154631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 b="1"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 Name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891958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493421"/>
            <a:ext cx="2634343" cy="387798"/>
          </a:xfrm>
        </p:spPr>
        <p:txBody>
          <a:bodyPr anchor="t"/>
          <a:lstStyle>
            <a:lvl1pPr>
              <a:defRPr sz="2800">
                <a:solidFill>
                  <a:srgbClr val="10285D"/>
                </a:solidFill>
              </a:defRPr>
            </a:lvl1pPr>
          </a:lstStyle>
          <a:p>
            <a:r>
              <a:rPr lang="it-IT" dirty="0"/>
              <a:t>Client Portfolio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CC562CBC-DABD-BE49-8B1D-736FB949F28F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D8019AA2-D209-9299-E919-4F59888F0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4439" y="1807619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1990BEEB-AB08-4977-7AC7-57F9E373B0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175" y="1807618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1" name="Espace réservé pour une image  11">
            <a:extLst>
              <a:ext uri="{FF2B5EF4-FFF2-40B4-BE49-F238E27FC236}">
                <a16:creationId xmlns:a16="http://schemas.microsoft.com/office/drawing/2014/main" id="{E1590160-F7DA-6E8C-5FDD-3CD5A1E4E1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01911" y="1807617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5B6794AA-961C-C7B4-ADBA-16DA88F9C6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960647" y="1807616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61F4E007-128D-D2F2-F7C3-4BD9E46CF06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4439" y="3138819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4" name="Espace réservé pour une image  11">
            <a:extLst>
              <a:ext uri="{FF2B5EF4-FFF2-40B4-BE49-F238E27FC236}">
                <a16:creationId xmlns:a16="http://schemas.microsoft.com/office/drawing/2014/main" id="{B21FD437-CEE8-A7D6-3C64-3D4D672CA0D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3175" y="3138818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5" name="Espace réservé pour une image  11">
            <a:extLst>
              <a:ext uri="{FF2B5EF4-FFF2-40B4-BE49-F238E27FC236}">
                <a16:creationId xmlns:a16="http://schemas.microsoft.com/office/drawing/2014/main" id="{C79CEF2C-986E-D5C3-736C-F4A4E8472E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01911" y="3138817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6" name="Espace réservé pour une image  11">
            <a:extLst>
              <a:ext uri="{FF2B5EF4-FFF2-40B4-BE49-F238E27FC236}">
                <a16:creationId xmlns:a16="http://schemas.microsoft.com/office/drawing/2014/main" id="{DC26F673-8669-1172-C41E-E2944DAE2ED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60647" y="3138816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7" name="Espace réservé pour une image  11">
            <a:extLst>
              <a:ext uri="{FF2B5EF4-FFF2-40B4-BE49-F238E27FC236}">
                <a16:creationId xmlns:a16="http://schemas.microsoft.com/office/drawing/2014/main" id="{812D4F60-7460-E0D1-4BA8-D0A47DBA79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84439" y="4470019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8" name="Espace réservé pour une image  11">
            <a:extLst>
              <a:ext uri="{FF2B5EF4-FFF2-40B4-BE49-F238E27FC236}">
                <a16:creationId xmlns:a16="http://schemas.microsoft.com/office/drawing/2014/main" id="{C978F0EB-4DDE-61F1-ADEB-9AF8B34502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43175" y="4470018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29" name="Espace réservé pour une image  11">
            <a:extLst>
              <a:ext uri="{FF2B5EF4-FFF2-40B4-BE49-F238E27FC236}">
                <a16:creationId xmlns:a16="http://schemas.microsoft.com/office/drawing/2014/main" id="{FA146403-3221-D5C6-3B09-1C43361AE00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01911" y="4470017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30" name="Espace réservé pour une image  11">
            <a:extLst>
              <a:ext uri="{FF2B5EF4-FFF2-40B4-BE49-F238E27FC236}">
                <a16:creationId xmlns:a16="http://schemas.microsoft.com/office/drawing/2014/main" id="{BB324A22-4641-B0C7-9153-868B0B686FF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60647" y="4470016"/>
            <a:ext cx="1536095" cy="957375"/>
          </a:xfrm>
          <a:prstGeom prst="round2DiagRect">
            <a:avLst>
              <a:gd name="adj1" fmla="val 9368"/>
              <a:gd name="adj2" fmla="val 0"/>
            </a:avLst>
          </a:prstGeom>
          <a:noFill/>
        </p:spPr>
        <p:txBody>
          <a:bodyPr/>
          <a:lstStyle>
            <a:lvl1pPr algn="ctr">
              <a:buNone/>
              <a:defRPr sz="105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r>
              <a:rPr lang="fr-TN" dirty="0"/>
              <a:t>Insert Photo here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F8787FA5-960C-197A-C690-9DF152174C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494623"/>
            <a:ext cx="3132563" cy="2932768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600"/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188879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201C131A-22FA-D537-D321-D0124EB4F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97364" cy="691726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9F6CA54-30AE-7BEF-D607-4A77E95D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061" y="5033728"/>
            <a:ext cx="2101362" cy="235634"/>
          </a:xfrm>
        </p:spPr>
        <p:txBody>
          <a:bodyPr lIns="0" tIns="0" rIns="0" bIns="0" anchor="t" anchorCtr="0">
            <a:noAutofit/>
          </a:bodyPr>
          <a:lstStyle>
            <a:lvl1pPr algn="r">
              <a:defRPr lang="it-IT" sz="1400" b="1" i="0" kern="1200" dirty="0" err="1">
                <a:solidFill>
                  <a:srgbClr val="10285D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6EEF883E-CFB8-7115-98D4-34D9AABDE35D}"/>
              </a:ext>
            </a:extLst>
          </p:cNvPr>
          <p:cNvCxnSpPr>
            <a:cxnSpLocks/>
          </p:cNvCxnSpPr>
          <p:nvPr userDrawn="1"/>
        </p:nvCxnSpPr>
        <p:spPr>
          <a:xfrm>
            <a:off x="3084843" y="3667648"/>
            <a:ext cx="0" cy="1502815"/>
          </a:xfrm>
          <a:prstGeom prst="line">
            <a:avLst/>
          </a:prstGeom>
          <a:ln w="9525"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8B15BF2B-EEAD-92F7-A50D-AF9ACF645B05}"/>
              </a:ext>
            </a:extLst>
          </p:cNvPr>
          <p:cNvCxnSpPr>
            <a:cxnSpLocks/>
          </p:cNvCxnSpPr>
          <p:nvPr userDrawn="1"/>
        </p:nvCxnSpPr>
        <p:spPr>
          <a:xfrm>
            <a:off x="5893777" y="3429000"/>
            <a:ext cx="0" cy="2699964"/>
          </a:xfrm>
          <a:prstGeom prst="line">
            <a:avLst/>
          </a:prstGeom>
          <a:ln w="9525"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9">
            <a:extLst>
              <a:ext uri="{FF2B5EF4-FFF2-40B4-BE49-F238E27FC236}">
                <a16:creationId xmlns:a16="http://schemas.microsoft.com/office/drawing/2014/main" id="{CE68AA43-BBE7-7485-7D11-B48B524F18FB}"/>
              </a:ext>
            </a:extLst>
          </p:cNvPr>
          <p:cNvCxnSpPr>
            <a:cxnSpLocks/>
          </p:cNvCxnSpPr>
          <p:nvPr userDrawn="1"/>
        </p:nvCxnSpPr>
        <p:spPr>
          <a:xfrm>
            <a:off x="8903314" y="1031022"/>
            <a:ext cx="0" cy="2397978"/>
          </a:xfrm>
          <a:prstGeom prst="line">
            <a:avLst/>
          </a:prstGeom>
          <a:ln w="9525"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E0E7E3BC-8686-FBFF-9CE1-B11FB7C60A6F}"/>
              </a:ext>
            </a:extLst>
          </p:cNvPr>
          <p:cNvSpPr txBox="1">
            <a:spLocks/>
          </p:cNvSpPr>
          <p:nvPr userDrawn="1"/>
        </p:nvSpPr>
        <p:spPr>
          <a:xfrm>
            <a:off x="5962061" y="6011147"/>
            <a:ext cx="2101362" cy="235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1" i="0" kern="1200" dirty="0" err="1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10285D"/>
                </a:solidFill>
              </a:rPr>
              <a:t>Insert </a:t>
            </a:r>
            <a:r>
              <a:rPr lang="fr-FR" dirty="0" err="1">
                <a:solidFill>
                  <a:srgbClr val="10285D"/>
                </a:solidFill>
              </a:rPr>
              <a:t>title</a:t>
            </a:r>
            <a:endParaRPr lang="fr-FR" dirty="0">
              <a:solidFill>
                <a:srgbClr val="10285D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B0D3D34A-38AC-01C4-463B-6B4F74E7DE2C}"/>
              </a:ext>
            </a:extLst>
          </p:cNvPr>
          <p:cNvSpPr txBox="1">
            <a:spLocks/>
          </p:cNvSpPr>
          <p:nvPr userDrawn="1"/>
        </p:nvSpPr>
        <p:spPr>
          <a:xfrm>
            <a:off x="8976195" y="1015814"/>
            <a:ext cx="2101362" cy="235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1" i="0" kern="1200" dirty="0" err="1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10285D"/>
                </a:solidFill>
              </a:rPr>
              <a:t>Insert </a:t>
            </a:r>
            <a:r>
              <a:rPr lang="fr-FR" dirty="0" err="1">
                <a:solidFill>
                  <a:srgbClr val="10285D"/>
                </a:solidFill>
              </a:rPr>
              <a:t>title</a:t>
            </a:r>
            <a:endParaRPr lang="fr-FR" dirty="0">
              <a:solidFill>
                <a:srgbClr val="102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5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6667"/>
            <a:ext cx="4072306" cy="1000244"/>
          </a:xfrm>
        </p:spPr>
        <p:txBody>
          <a:bodyPr/>
          <a:lstStyle>
            <a:lvl1pPr>
              <a:defRPr>
                <a:solidFill>
                  <a:srgbClr val="10285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ECD807-289A-D5C3-9CB0-75555C0BC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456056"/>
            <a:ext cx="1773477" cy="644059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9694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>
              <a:buNone/>
              <a:defRPr sz="1800"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87728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Monde, Terre, atlas&#10;&#10;Le contenu généré par l’IA peut être incorrect.">
            <a:extLst>
              <a:ext uri="{FF2B5EF4-FFF2-40B4-BE49-F238E27FC236}">
                <a16:creationId xmlns:a16="http://schemas.microsoft.com/office/drawing/2014/main" id="{47A7B1EA-9EAF-718E-2F31-13C5B087A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9F6CA54-30AE-7BEF-D607-4A77E95D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061" y="5033728"/>
            <a:ext cx="2101362" cy="235634"/>
          </a:xfrm>
        </p:spPr>
        <p:txBody>
          <a:bodyPr lIns="0" tIns="0" rIns="0" bIns="0" anchor="t" anchorCtr="0">
            <a:noAutofit/>
          </a:bodyPr>
          <a:lstStyle>
            <a:lvl1pPr algn="r">
              <a:defRPr lang="it-IT" sz="1400" b="1" i="0" kern="1200" dirty="0" err="1">
                <a:solidFill>
                  <a:srgbClr val="F2A900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6EEF883E-CFB8-7115-98D4-34D9AABDE35D}"/>
              </a:ext>
            </a:extLst>
          </p:cNvPr>
          <p:cNvCxnSpPr>
            <a:cxnSpLocks/>
          </p:cNvCxnSpPr>
          <p:nvPr userDrawn="1"/>
        </p:nvCxnSpPr>
        <p:spPr>
          <a:xfrm>
            <a:off x="3084843" y="3667648"/>
            <a:ext cx="0" cy="1502815"/>
          </a:xfrm>
          <a:prstGeom prst="line">
            <a:avLst/>
          </a:prstGeom>
          <a:ln w="9525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8B15BF2B-EEAD-92F7-A50D-AF9ACF645B05}"/>
              </a:ext>
            </a:extLst>
          </p:cNvPr>
          <p:cNvCxnSpPr>
            <a:cxnSpLocks/>
          </p:cNvCxnSpPr>
          <p:nvPr userDrawn="1"/>
        </p:nvCxnSpPr>
        <p:spPr>
          <a:xfrm>
            <a:off x="5893777" y="3429000"/>
            <a:ext cx="0" cy="2699964"/>
          </a:xfrm>
          <a:prstGeom prst="line">
            <a:avLst/>
          </a:prstGeom>
          <a:ln w="9525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9">
            <a:extLst>
              <a:ext uri="{FF2B5EF4-FFF2-40B4-BE49-F238E27FC236}">
                <a16:creationId xmlns:a16="http://schemas.microsoft.com/office/drawing/2014/main" id="{CE68AA43-BBE7-7485-7D11-B48B524F18FB}"/>
              </a:ext>
            </a:extLst>
          </p:cNvPr>
          <p:cNvCxnSpPr>
            <a:cxnSpLocks/>
          </p:cNvCxnSpPr>
          <p:nvPr userDrawn="1"/>
        </p:nvCxnSpPr>
        <p:spPr>
          <a:xfrm>
            <a:off x="8903314" y="1031022"/>
            <a:ext cx="0" cy="2397978"/>
          </a:xfrm>
          <a:prstGeom prst="line">
            <a:avLst/>
          </a:prstGeom>
          <a:ln w="9525">
            <a:solidFill>
              <a:schemeClr val="bg1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E0E7E3BC-8686-FBFF-9CE1-B11FB7C60A6F}"/>
              </a:ext>
            </a:extLst>
          </p:cNvPr>
          <p:cNvSpPr txBox="1">
            <a:spLocks/>
          </p:cNvSpPr>
          <p:nvPr userDrawn="1"/>
        </p:nvSpPr>
        <p:spPr>
          <a:xfrm>
            <a:off x="5962061" y="6011147"/>
            <a:ext cx="2101362" cy="235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1" i="0" kern="1200" dirty="0" err="1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F2A900"/>
                </a:solidFill>
              </a:rPr>
              <a:t>Insert </a:t>
            </a:r>
            <a:r>
              <a:rPr lang="fr-FR" dirty="0" err="1">
                <a:solidFill>
                  <a:srgbClr val="F2A900"/>
                </a:solidFill>
              </a:rPr>
              <a:t>title</a:t>
            </a:r>
            <a:endParaRPr lang="fr-FR" dirty="0">
              <a:solidFill>
                <a:srgbClr val="F2A900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B0D3D34A-38AC-01C4-463B-6B4F74E7DE2C}"/>
              </a:ext>
            </a:extLst>
          </p:cNvPr>
          <p:cNvSpPr txBox="1">
            <a:spLocks/>
          </p:cNvSpPr>
          <p:nvPr userDrawn="1"/>
        </p:nvSpPr>
        <p:spPr>
          <a:xfrm>
            <a:off x="8976195" y="1015814"/>
            <a:ext cx="2101362" cy="235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1" i="0" kern="1200" dirty="0" err="1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F2A900"/>
                </a:solidFill>
              </a:rPr>
              <a:t>Insert </a:t>
            </a:r>
            <a:r>
              <a:rPr lang="fr-FR" dirty="0" err="1">
                <a:solidFill>
                  <a:srgbClr val="F2A900"/>
                </a:solidFill>
              </a:rPr>
              <a:t>title</a:t>
            </a:r>
            <a:endParaRPr lang="fr-FR" dirty="0">
              <a:solidFill>
                <a:srgbClr val="F2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73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Le contenu généré par l’IA peut être incorrect.">
            <a:extLst>
              <a:ext uri="{FF2B5EF4-FFF2-40B4-BE49-F238E27FC236}">
                <a16:creationId xmlns:a16="http://schemas.microsoft.com/office/drawing/2014/main" id="{14C1A595-797F-1748-BE99-C87310FAD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9F6CA54-30AE-7BEF-D607-4A77E95DE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061" y="5033728"/>
            <a:ext cx="2101362" cy="235634"/>
          </a:xfrm>
        </p:spPr>
        <p:txBody>
          <a:bodyPr lIns="0" tIns="0" rIns="0" bIns="0" anchor="t" anchorCtr="0">
            <a:noAutofit/>
          </a:bodyPr>
          <a:lstStyle>
            <a:lvl1pPr algn="r">
              <a:defRPr lang="it-IT" sz="1400" b="1" i="0" kern="1200" dirty="0" err="1">
                <a:solidFill>
                  <a:srgbClr val="10285D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6EEF883E-CFB8-7115-98D4-34D9AABDE35D}"/>
              </a:ext>
            </a:extLst>
          </p:cNvPr>
          <p:cNvCxnSpPr>
            <a:cxnSpLocks/>
          </p:cNvCxnSpPr>
          <p:nvPr userDrawn="1"/>
        </p:nvCxnSpPr>
        <p:spPr>
          <a:xfrm>
            <a:off x="3084843" y="3667648"/>
            <a:ext cx="0" cy="1502815"/>
          </a:xfrm>
          <a:prstGeom prst="line">
            <a:avLst/>
          </a:prstGeom>
          <a:ln w="9525"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8B15BF2B-EEAD-92F7-A50D-AF9ACF645B05}"/>
              </a:ext>
            </a:extLst>
          </p:cNvPr>
          <p:cNvCxnSpPr>
            <a:cxnSpLocks/>
          </p:cNvCxnSpPr>
          <p:nvPr userDrawn="1"/>
        </p:nvCxnSpPr>
        <p:spPr>
          <a:xfrm>
            <a:off x="5893777" y="3429000"/>
            <a:ext cx="0" cy="2699964"/>
          </a:xfrm>
          <a:prstGeom prst="line">
            <a:avLst/>
          </a:prstGeom>
          <a:ln w="9525"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9">
            <a:extLst>
              <a:ext uri="{FF2B5EF4-FFF2-40B4-BE49-F238E27FC236}">
                <a16:creationId xmlns:a16="http://schemas.microsoft.com/office/drawing/2014/main" id="{CE68AA43-BBE7-7485-7D11-B48B524F18FB}"/>
              </a:ext>
            </a:extLst>
          </p:cNvPr>
          <p:cNvCxnSpPr>
            <a:cxnSpLocks/>
          </p:cNvCxnSpPr>
          <p:nvPr userDrawn="1"/>
        </p:nvCxnSpPr>
        <p:spPr>
          <a:xfrm>
            <a:off x="8903314" y="1031022"/>
            <a:ext cx="0" cy="2397978"/>
          </a:xfrm>
          <a:prstGeom prst="line">
            <a:avLst/>
          </a:prstGeom>
          <a:ln w="9525"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E0E7E3BC-8686-FBFF-9CE1-B11FB7C60A6F}"/>
              </a:ext>
            </a:extLst>
          </p:cNvPr>
          <p:cNvSpPr txBox="1">
            <a:spLocks/>
          </p:cNvSpPr>
          <p:nvPr userDrawn="1"/>
        </p:nvSpPr>
        <p:spPr>
          <a:xfrm>
            <a:off x="5962061" y="6011147"/>
            <a:ext cx="2101362" cy="235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1" i="0" kern="1200" dirty="0" err="1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10285D"/>
                </a:solidFill>
              </a:rPr>
              <a:t>Insert </a:t>
            </a:r>
            <a:r>
              <a:rPr lang="fr-FR" dirty="0" err="1">
                <a:solidFill>
                  <a:srgbClr val="10285D"/>
                </a:solidFill>
              </a:rPr>
              <a:t>title</a:t>
            </a:r>
            <a:endParaRPr lang="fr-FR" dirty="0">
              <a:solidFill>
                <a:srgbClr val="10285D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B0D3D34A-38AC-01C4-463B-6B4F74E7DE2C}"/>
              </a:ext>
            </a:extLst>
          </p:cNvPr>
          <p:cNvSpPr txBox="1">
            <a:spLocks/>
          </p:cNvSpPr>
          <p:nvPr userDrawn="1"/>
        </p:nvSpPr>
        <p:spPr>
          <a:xfrm>
            <a:off x="8976195" y="1015814"/>
            <a:ext cx="2101362" cy="235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1" i="0" kern="1200" dirty="0" err="1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77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10285D"/>
                </a:solidFill>
              </a:rPr>
              <a:t>Insert </a:t>
            </a:r>
            <a:r>
              <a:rPr lang="fr-FR" dirty="0" err="1">
                <a:solidFill>
                  <a:srgbClr val="10285D"/>
                </a:solidFill>
              </a:rPr>
              <a:t>title</a:t>
            </a:r>
            <a:endParaRPr lang="fr-FR" dirty="0">
              <a:solidFill>
                <a:srgbClr val="102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6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7393"/>
            <a:ext cx="262651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 err="1"/>
              <a:t>table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538DC689-E023-164B-9445-4543CE321AF4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3" name="Espace réservé du tableau 12">
            <a:extLst>
              <a:ext uri="{FF2B5EF4-FFF2-40B4-BE49-F238E27FC236}">
                <a16:creationId xmlns:a16="http://schemas.microsoft.com/office/drawing/2014/main" id="{2164B7E4-F832-56C4-D5CB-7FCD0349D552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3987801" y="1557338"/>
            <a:ext cx="7554842" cy="4368799"/>
          </a:xfrm>
          <a:prstGeom prst="rect">
            <a:avLst/>
          </a:prstGeom>
        </p:spPr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152602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7393"/>
            <a:ext cx="262651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 err="1"/>
              <a:t>diagram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44C1BF1B-C449-D747-9963-C3A56BFCCC38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3" name="Espace réservé du graphique 12">
            <a:extLst>
              <a:ext uri="{FF2B5EF4-FFF2-40B4-BE49-F238E27FC236}">
                <a16:creationId xmlns:a16="http://schemas.microsoft.com/office/drawing/2014/main" id="{C70DAC43-5561-DDFB-8B0A-A093BBA7A6FD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3962400" y="1557393"/>
            <a:ext cx="7580242" cy="4327470"/>
          </a:xfrm>
          <a:prstGeom prst="rect">
            <a:avLst/>
          </a:prstGeom>
        </p:spPr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028761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BAE53-DA9A-384E-117A-1015B088E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7393"/>
            <a:ext cx="262651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br>
              <a:rPr lang="it-IT" dirty="0"/>
            </a:br>
            <a:r>
              <a:rPr lang="it-IT" dirty="0" err="1"/>
              <a:t>smartart</a:t>
            </a:r>
            <a:endParaRPr lang="fr-TN" dirty="0"/>
          </a:p>
        </p:txBody>
      </p:sp>
      <p:cxnSp>
        <p:nvCxnSpPr>
          <p:cNvPr id="3" name="Connettore 1 29">
            <a:extLst>
              <a:ext uri="{FF2B5EF4-FFF2-40B4-BE49-F238E27FC236}">
                <a16:creationId xmlns:a16="http://schemas.microsoft.com/office/drawing/2014/main" id="{66FF21A4-C488-44A8-24E9-2F98A709AE32}"/>
              </a:ext>
            </a:extLst>
          </p:cNvPr>
          <p:cNvCxnSpPr>
            <a:cxnSpLocks/>
          </p:cNvCxnSpPr>
          <p:nvPr userDrawn="1"/>
        </p:nvCxnSpPr>
        <p:spPr>
          <a:xfrm>
            <a:off x="637309" y="6311173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0">
            <a:extLst>
              <a:ext uri="{FF2B5EF4-FFF2-40B4-BE49-F238E27FC236}">
                <a16:creationId xmlns:a16="http://schemas.microsoft.com/office/drawing/2014/main" id="{FB43EF9D-3E4F-493D-AEBF-ACE2DCB46D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7700" y="6356350"/>
            <a:ext cx="1535206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85DF4A7C-2B87-9A4E-B63C-30738049BE98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5" name="Segnaposto piè di pagina 31">
            <a:extLst>
              <a:ext uri="{FF2B5EF4-FFF2-40B4-BE49-F238E27FC236}">
                <a16:creationId xmlns:a16="http://schemas.microsoft.com/office/drawing/2014/main" id="{1761020B-238B-88D7-FE71-90D74B9EEB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384439" y="6358973"/>
            <a:ext cx="3411071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www.novagraaf.com</a:t>
            </a:r>
          </a:p>
        </p:txBody>
      </p:sp>
      <p:sp>
        <p:nvSpPr>
          <p:cNvPr id="6" name="Segnaposto numero diapositiva 32">
            <a:extLst>
              <a:ext uri="{FF2B5EF4-FFF2-40B4-BE49-F238E27FC236}">
                <a16:creationId xmlns:a16="http://schemas.microsoft.com/office/drawing/2014/main" id="{21BE2ECC-FB5F-3DA1-D52F-826AF051A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004612" y="6356350"/>
            <a:ext cx="1539688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Century Gothic" panose="020B0502020202020204" pitchFamily="34" charset="0"/>
              </a:defRPr>
            </a:lvl1pPr>
          </a:lstStyle>
          <a:p>
            <a:fld id="{C2888D96-3A12-A94B-99B8-6FEFFC6B4F7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29">
            <a:extLst>
              <a:ext uri="{FF2B5EF4-FFF2-40B4-BE49-F238E27FC236}">
                <a16:creationId xmlns:a16="http://schemas.microsoft.com/office/drawing/2014/main" id="{0B80DB7E-E437-7CCC-70B9-EDA92CB54AA6}"/>
              </a:ext>
            </a:extLst>
          </p:cNvPr>
          <p:cNvCxnSpPr>
            <a:cxnSpLocks/>
          </p:cNvCxnSpPr>
          <p:nvPr userDrawn="1"/>
        </p:nvCxnSpPr>
        <p:spPr>
          <a:xfrm>
            <a:off x="637309" y="850225"/>
            <a:ext cx="1090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F909E5B2-840C-4FA1-B88D-869AF89B1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4608" y="343239"/>
            <a:ext cx="3580039" cy="203587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>
                <a:solidFill>
                  <a:srgbClr val="10285D"/>
                </a:solidFill>
                <a:latin typeface="Century Gothic" panose="020B0502020202020204" pitchFamily="34" charset="0"/>
                <a:ea typeface="Jost Black" pitchFamily="2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testo 36">
            <a:extLst>
              <a:ext uri="{FF2B5EF4-FFF2-40B4-BE49-F238E27FC236}">
                <a16:creationId xmlns:a16="http://schemas.microsoft.com/office/drawing/2014/main" id="{ADF06DDE-0E44-7296-D923-4284BE7277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587" y="342978"/>
            <a:ext cx="378021" cy="203579"/>
          </a:xfrm>
          <a:prstGeom prst="rect">
            <a:avLst/>
          </a:prstGeom>
        </p:spPr>
        <p:txBody>
          <a:bodyPr/>
          <a:lstStyle>
            <a:lvl1pPr>
              <a:buNone/>
              <a:defRPr lang="it-IT" sz="1200" b="1" i="0" kern="1200" dirty="0" smtClean="0">
                <a:solidFill>
                  <a:srgbClr val="F2A900"/>
                </a:solidFill>
                <a:latin typeface="Century Gothic" panose="020B0502020202020204" pitchFamily="34" charset="0"/>
                <a:ea typeface="Jost Black" pitchFamily="2" charset="77"/>
                <a:cs typeface="+mn-cs"/>
              </a:defRPr>
            </a:lvl1pPr>
          </a:lstStyle>
          <a:p>
            <a:pPr lvl="0"/>
            <a:r>
              <a:rPr lang="it-IT" dirty="0" err="1"/>
              <a:t>N</a:t>
            </a:r>
            <a:r>
              <a:rPr lang="it-IT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5893EA-4B61-6B9F-B898-E15A1B109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02553" y="151819"/>
            <a:ext cx="1340089" cy="486669"/>
          </a:xfrm>
          <a:prstGeom prst="rect">
            <a:avLst/>
          </a:prstGeom>
        </p:spPr>
      </p:pic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30EF8732-D857-FBBA-AE40-F0B7C4A7E77A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>
            <a:off x="3979333" y="1557393"/>
            <a:ext cx="7563309" cy="4352870"/>
          </a:xfrm>
          <a:prstGeom prst="rect">
            <a:avLst/>
          </a:prstGeom>
        </p:spPr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84852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P">
    <p:bg>
      <p:bgPr>
        <a:gradFill>
          <a:gsLst>
            <a:gs pos="0">
              <a:srgbClr val="2ECAF9"/>
            </a:gs>
            <a:gs pos="99000">
              <a:srgbClr val="F2A9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2D02BB-DCA3-7A2E-69B5-A81EC1E86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456057"/>
            <a:ext cx="1773477" cy="6440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40467"/>
            <a:ext cx="3953933" cy="1076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9694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27690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P">
    <p:bg>
      <p:bgPr>
        <a:solidFill>
          <a:srgbClr val="10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2D02BB-DCA3-7A2E-69B5-A81EC1E86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456057"/>
            <a:ext cx="1773477" cy="6440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9715"/>
            <a:ext cx="3937000" cy="997196"/>
          </a:xfrm>
        </p:spPr>
        <p:txBody>
          <a:bodyPr/>
          <a:lstStyle>
            <a:lvl1pPr>
              <a:defRPr>
                <a:solidFill>
                  <a:srgbClr val="F2A900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7246" y="210970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9694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8630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288" y="2119715"/>
            <a:ext cx="3956579" cy="997196"/>
          </a:xfrm>
        </p:spPr>
        <p:txBody>
          <a:bodyPr/>
          <a:lstStyle>
            <a:lvl1pPr>
              <a:defRPr>
                <a:solidFill>
                  <a:srgbClr val="10285D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ECD807-289A-D5C3-9CB0-75555C0BC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13288" y="456056"/>
            <a:ext cx="1773477" cy="644059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3559" y="-113197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0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3288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8816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P">
    <p:bg>
      <p:bgPr>
        <a:gradFill>
          <a:gsLst>
            <a:gs pos="0">
              <a:srgbClr val="2ECAF9"/>
            </a:gs>
            <a:gs pos="99000">
              <a:srgbClr val="F2A9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288" y="2119715"/>
            <a:ext cx="3922712" cy="997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3559" y="-113197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3288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4BCBF-AD87-87FF-2289-CC90BB577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13288" y="456057"/>
            <a:ext cx="1773477" cy="6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9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P">
    <p:bg>
      <p:bgPr>
        <a:solidFill>
          <a:srgbClr val="10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A4AE-7F4F-6B0D-5D29-A43647688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288" y="2119715"/>
            <a:ext cx="3948112" cy="997196"/>
          </a:xfrm>
        </p:spPr>
        <p:txBody>
          <a:bodyPr/>
          <a:lstStyle>
            <a:lvl1pPr>
              <a:defRPr>
                <a:solidFill>
                  <a:srgbClr val="F2A900"/>
                </a:solidFill>
              </a:defRPr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important</a:t>
            </a:r>
            <a:br>
              <a:rPr lang="it-IT" dirty="0"/>
            </a:br>
            <a:r>
              <a:rPr lang="it-IT" dirty="0"/>
              <a:t>concept or quote</a:t>
            </a:r>
            <a:endParaRPr lang="fr-TN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AA19D30-9037-84C0-E608-A3BCBDC08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43559" y="-113197"/>
            <a:ext cx="4002990" cy="6757098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rgbClr val="10285D"/>
                </a:solidFill>
              </a:defRPr>
            </a:lvl1pPr>
          </a:lstStyle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endParaRPr lang="fr-TN" dirty="0"/>
          </a:p>
          <a:p>
            <a:r>
              <a:rPr lang="fr-TN" dirty="0"/>
              <a:t>Insert Image here</a:t>
            </a:r>
          </a:p>
        </p:txBody>
      </p:sp>
      <p:pic>
        <p:nvPicPr>
          <p:cNvPr id="14" name="Image 13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BC0FCDB1-561D-D2C6-1AE2-1EC9A8CA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072306" cy="6858000"/>
          </a:xfrm>
          <a:prstGeom prst="rect">
            <a:avLst/>
          </a:prstGeom>
          <a:noFill/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6E252ED-7C15-7FE1-E6C0-86F643E42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3288" y="3346438"/>
            <a:ext cx="5984019" cy="2561382"/>
          </a:xfrm>
          <a:prstGeom prst="rect">
            <a:avLst/>
          </a:prstGeom>
        </p:spPr>
        <p:txBody>
          <a:bodyPr wrap="square" lIns="0" tIns="0" rIns="7200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paragraph</a:t>
            </a:r>
            <a:r>
              <a:rPr lang="it-IT" dirty="0"/>
              <a:t> text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04BCBF-AD87-87FF-2289-CC90BB577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13288" y="456057"/>
            <a:ext cx="1773477" cy="6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691E9DCA-5DEF-8000-C61D-17F9E844B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1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9E16E0-9614-6004-62F1-B418BB99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859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fr-FR" dirty="0"/>
              <a:t>Modifiez le style du titre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383818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49" r:id="rId9"/>
    <p:sldLayoutId id="2147483654" r:id="rId10"/>
    <p:sldLayoutId id="2147483676" r:id="rId11"/>
    <p:sldLayoutId id="2147483677" r:id="rId12"/>
    <p:sldLayoutId id="2147483656" r:id="rId13"/>
    <p:sldLayoutId id="2147483657" r:id="rId14"/>
    <p:sldLayoutId id="2147483658" r:id="rId15"/>
    <p:sldLayoutId id="2147483659" r:id="rId16"/>
    <p:sldLayoutId id="2147483679" r:id="rId17"/>
    <p:sldLayoutId id="2147483681" r:id="rId18"/>
    <p:sldLayoutId id="2147483682" r:id="rId19"/>
    <p:sldLayoutId id="2147483680" r:id="rId20"/>
    <p:sldLayoutId id="2147483655" r:id="rId21"/>
    <p:sldLayoutId id="2147483678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83" r:id="rId28"/>
    <p:sldLayoutId id="2147483674" r:id="rId29"/>
    <p:sldLayoutId id="2147483675" r:id="rId30"/>
    <p:sldLayoutId id="2147483673" r:id="rId31"/>
    <p:sldLayoutId id="2147483672" r:id="rId32"/>
    <p:sldLayoutId id="2147483670" r:id="rId33"/>
    <p:sldLayoutId id="2147483671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67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4A1A2-48C3-ED8E-1364-178C38B4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F55669-78BA-5BFC-31B1-01C2B2363E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9512A9-2338-2766-DDBF-83EDB17ED8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C9B1E-71DE-C6FA-DDFF-52B59AB9CE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312866-8E01-FE3E-073E-6F1438C5098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E89DB68-1485-EFB6-DB2C-71A8492D0F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CE05C0B-D2A7-7660-1906-12690F87F9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D3F301C-30E7-AC08-D61D-B535354647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2ACAD02-9E1D-8978-66C2-066A4883280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4D9D24F-A552-6CB0-0FDC-0784A5EDA3F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7273AA4-4696-2FCD-9C4A-4783856DA7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B6AA147-2EAB-D277-C0A6-BC118C6F0C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DE7E9EF-941A-3ADE-37E7-C870F1A68C0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9BCEFEC-74FF-1439-35DB-7A83A382E92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1458B27-9F15-4B53-8397-DBF6738B80D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2076FEB-4114-3865-3BB9-65995A7D299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D445121-984F-5799-6D68-8D3158C930A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4945AF9A-7D0B-5D38-7B16-9D5F523BA1C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CF60630-8E88-FF64-0A13-04F04AB024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B12ADE5-6959-6831-AB76-6E141DA7EAA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B9E1DA0-0637-3697-0B72-3E1AEA19954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49DC14EE-52F9-F337-0163-604A3E0FF5E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696722-633A-5740-A9A8-F518B08097F7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2294FB1D-80B4-AB4D-A9D0-2CB9D47CCF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  <a:endParaRPr lang="it-IT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98B48BA4-3302-FAAC-8B3F-6C943A30FA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07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DD96B-2BF0-BF3E-A338-8876F57E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F0C879-1149-D1D2-24DF-139F43AAA2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4A717C-9A38-8F17-C71C-A0671A1B8A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8CFFB71-A0E8-B383-1997-CBA88459A3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1EDB87D-C650-9BD3-1999-BE371F892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2211F4B-425E-2BB4-2FAB-B321B02866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F7E40C7-B440-D711-F8BA-F589B304D5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F86FA67A-9B20-9D0B-D961-CC19735622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FD9585-7450-BB48-4983-787D561C25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48063208-74EB-1CFE-B9EF-12D14DAE342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4E752C8-9E1B-5321-B41B-00C0B634F9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1AC81772-3BE4-349E-0412-CE5DD6C4DEC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5FFA58A-A671-AF5A-093E-3B17BDBD23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36F288-B6B9-7184-73FC-D0AEC135EA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CAC5C63-9CFA-6619-4EBF-276EA291E3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286F48-69CE-49F3-34A3-ACFA5EFCF5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629AA63-7F86-3116-07DE-D9643B69D07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E51F351-9661-F3F1-5FFE-5492671FED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0" name="Espace réservé de la date 19">
            <a:extLst>
              <a:ext uri="{FF2B5EF4-FFF2-40B4-BE49-F238E27FC236}">
                <a16:creationId xmlns:a16="http://schemas.microsoft.com/office/drawing/2014/main" id="{AF687986-BB60-5177-764B-4ACA42C7534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E65770-8A26-FE46-B684-1D41CCF89E05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223FA8C0-A51B-BCB5-B7FC-8C96AB1968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90C01504-D6B0-1A4F-3FDE-EA3A6523A33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91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B3780-6227-6392-13BE-F76FFAE4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8CFFFD-E6A5-E47A-AF0A-4858856EA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61656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7AC7FEA-4FA1-4A24-C303-908F3A1E92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EFCF41-EA13-407C-57BB-7116CFCCC3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pic>
        <p:nvPicPr>
          <p:cNvPr id="22" name="Espace réservé pour une image  21" descr="Une image contenant cercle, capture d’écran, Graphiqu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172739B7-D400-2252-3A05-3E759F387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946" b="3946"/>
          <a:stretch>
            <a:fillRect/>
          </a:stretch>
        </p:blipFill>
        <p:spPr>
          <a:xfrm>
            <a:off x="440977" y="1045163"/>
            <a:ext cx="4937814" cy="4767674"/>
          </a:xfrm>
          <a:noFill/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AB1D72-A784-FFAE-42E9-741B2BC695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E8C24F-5CFA-C5AD-965D-7721BA4F1F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7A720BB-8134-6DDF-CBFE-6687D361A1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223FE35-5CA0-07FD-24F1-DE6B77A5F0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2560F87-1340-FABA-B3A3-C21060B916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E71013A-3C77-FF1A-2CEE-1AF14499A7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396D006-4CD1-572F-6EEE-76779F91B0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5FB696E-423D-0B46-82CC-5233A4796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434A071-DA4A-1E60-2D27-430E1EEDF2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183248F-5801-6E86-936E-940189B259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61B2CD6-2B52-F79E-5E61-7F6126F829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27820FF-796A-CF0B-1736-CA803FB608E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EFC8B4C-06D8-9456-479D-D145913570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3FB62F4-0E31-1098-8BAE-262BE8D4DFF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C3AC1DB-350C-5038-CDC6-F13C48E660B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9957DF38-C887-7665-6242-C14DA0FFB72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58ACEDB-13A0-3EFD-6A5A-A9C2F41AEC49}"/>
              </a:ext>
            </a:extLst>
          </p:cNvPr>
          <p:cNvSpPr txBox="1"/>
          <p:nvPr/>
        </p:nvSpPr>
        <p:spPr>
          <a:xfrm>
            <a:off x="2181829" y="3320537"/>
            <a:ext cx="2156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TN" sz="2000" b="1" dirty="0">
                <a:solidFill>
                  <a:srgbClr val="10285D"/>
                </a:solidFill>
              </a:rPr>
              <a:t>Your partner for</a:t>
            </a:r>
          </a:p>
          <a:p>
            <a:pPr algn="ctr"/>
            <a:r>
              <a:rPr lang="fr-TN" sz="2000" b="1" dirty="0">
                <a:solidFill>
                  <a:srgbClr val="10285D"/>
                </a:solidFill>
              </a:rPr>
              <a:t>IP lifecycle</a:t>
            </a:r>
          </a:p>
          <a:p>
            <a:pPr algn="ctr"/>
            <a:r>
              <a:rPr lang="fr-TN" sz="2000" b="1" dirty="0">
                <a:solidFill>
                  <a:srgbClr val="10285D"/>
                </a:solidFill>
              </a:rPr>
              <a:t>management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21938-2670-1882-1068-8E97E9E366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4EAD5FA-99A4-284D-8E31-7BC4181A228D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A61A9F50-9B63-E383-8353-855B58348CC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5465B16D-6E95-0ABD-5A0C-84533DB1A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60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6AE8D-B762-2B38-B68F-85B6019F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B9580E-E1AA-9B52-8F00-5A8D618B38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964637-F409-1715-46E5-064F710549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B117B00-6385-B486-8D46-5F855EB3EF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5040F32-FD17-6261-4212-9051EAD59DF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08FDB34-1567-BB7F-4D7D-43C611B15E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C4E0B1F-D5FD-0661-F765-BF18D23E7F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352D3C9-1F55-7201-2282-BB2A6B4BE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08942570-D9F0-5256-F832-8D9225AA24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25534B4-F07A-E361-80C2-B041E4E03B0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4955FEF-5F97-6C65-E0E3-0B3DCC30784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4B34894-41A4-4613-ECB0-3D5CD9BCC14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6AD4234-5BFA-7AEC-F625-0508241FA41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F7A49E7-17A6-D75A-04A6-65DAC9281A3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9C7A54A-9430-D5D6-C98D-B4685E0DF46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EAFF507-35C8-03C2-F756-AE21F8C6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F6FF360B-0394-0E89-0E5E-3375D593B7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92102A0-B2FF-844D-B88F-D2807D8692ED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F3DDC7A3-72AE-9AE0-F093-D7DE0FB391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924CFD07-2231-0D65-9287-B97E9BA885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94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3CB26-CB7A-5314-6EA6-BF3AF3A6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AB0D49-8727-B27B-7425-3D9E8FD10D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345696-3A43-34E6-AA7F-0D3D62D076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51990F2-EECC-68AD-E56D-B5402A89E7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814F0B9-2A8E-CEA3-D808-BD7A5808D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8C4676AA-7E21-17C8-B190-2564FD67F7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A00EE0-795F-DFF3-43E6-44F0D0CCBC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7886563F-86F0-D1A5-82FE-0F6A691630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291F0DD-1C4E-4420-4606-7B676EAC85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95CB85E-DD3D-9DC5-9977-2DF778269A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864D915-DAEC-3A12-322C-00DE0320D8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3B11C87-93DE-F6AA-4FBD-EB71A4E18D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743B526C-14E9-56AF-F8EE-E3E335B828D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9A73BC-36BB-5E47-9F34-2C21CE8D5FC5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7D6BF9B6-487E-E249-7FD4-01D2876D79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B0A4DB9-E2DA-23DD-0CE0-5E677D8D0C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43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9B947-635A-C2B1-7CE3-4BD182E9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A10FF-8C80-2EAC-7D5E-7872491973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A2C607-3680-A1A3-4D68-57366A7AE3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0F53978-E4F4-9F68-89C1-0F0E53EE5F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55CB0D3-37A3-D6A2-A597-77287688F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75DE8AB-145F-8216-0C5B-67A2B8B5BA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BE03770-AEE9-8C92-8AEF-4171675DED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1C0925E-8135-ACDE-6147-FABB6737D5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F6C9EE3-B96B-9453-42AA-00CA5AFD62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6ED3B34-8792-D168-C509-FF76340C6D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BF7ED309-5C98-FC95-AA8C-8AF4A89409B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DD25A26-8496-A85D-2E5C-8A54116A0ED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5E326E65-C785-7A6F-C3A7-DB4D0232734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0CCA8F7-0B8D-8FD3-B151-2C758B4931C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EFEC1960-60BF-B5E8-125E-3A46E364A71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80FED0F-E81C-03C8-2380-DFA56CC678F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B15FC16-42C3-9315-73DB-EE50FBA891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4DDEC6A-0A47-05F8-AD90-1C367CC4B28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F3E451D-0EF0-9AAD-DE33-DF3636A592B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129A84B-8299-EC0D-B367-C4702C38F57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5A9D922-A8AD-BF8A-DD73-F325AD777D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DEB3EC72-BBA5-9693-0075-9EE87B1958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DE12626-31C1-9741-A947-AF9599D010ED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9C8DA4F9-7D71-16D3-C024-AB7AE0A21B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2702D8C3-6684-30A7-B3CB-5AD1777DE3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98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AEE2A83-0093-242F-F725-B535EDEE2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AB1E4E-D24C-D46B-541D-980481529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C30344-67B7-FE56-76BC-8EC87C1DB9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0208FD-B56A-E85C-7AA9-F65B233B04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0163EE-E83A-14DA-A4A7-31E7F25D43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24B3D20-4A5C-4919-C52A-FD9A567F6A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A75DEBA-38E5-0EC7-EA70-5C92A5BCBA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19CD926-0E18-D025-A3CA-44D223C73A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05C03FF-9FB9-8BE8-8D6B-CE7DE0C17C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1FF91E6-D882-8247-450A-3144975232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E294B29-5EC4-CF7F-0FA9-DADAE12B4D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37D5224-C173-242F-3D82-3BCB114E9A2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DB147CA-853D-6BAF-3DAD-8D61A65FDE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8BD3C03-3D13-64FE-C9FD-BBD6F988AF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75370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07E0C905-AFE2-503A-D143-7FDD156EFD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FD3FD3-ABD0-6E5B-8C59-6BBD7E6EB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A832E6-2D4E-7776-455E-67FC222C6D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8BE227-BBD6-D828-0B4E-8FD61DC93B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673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B51A59-E536-0084-452B-9ED670E0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1F52A0-BC6A-3DAA-A3F9-B0758EB16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D1C5F0-3D8B-0B76-CF4B-D74FD71B35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E562419-CE81-07AC-065F-C4E626EEA4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67E2C0E-11A7-008A-4889-4378D4073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5E3627B-9451-9F28-325A-ED6A086C6A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95C8E75-39F7-E720-94CA-B106529E25A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A3E75BD-8774-F544-0509-D89EE972C8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A682768-5CC6-4200-9B3E-32F8F76BEE2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BE12079F-C0AD-6390-163B-8E50307219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D1913E8-A145-0CC5-9683-EF2E64A4482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8318B98-F91A-FC0E-F18B-659771526F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E7ABA79-749E-B4AA-6A6B-63687A22B99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0A4A900-9667-2742-147A-53D013FFBB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FE199A3-0DFF-5ABF-EBA7-51814D3DC5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4ABD7F76-BF2E-A2F8-CC71-43A15F14AE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8678C6A-F0D4-744B-8AAC-ED3A4F3B5991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18899DA-0740-2B38-6A6C-6651365340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5FE559E2-F88F-F3AA-F0D5-D5CAADDD2D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74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82191-665B-AA56-BD98-AB359651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69E847-F354-1F84-C814-BD05AC16D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783805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13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294A4-6810-9EDA-C745-15482AAB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9B8025-3C01-3CBF-CF82-E89E0EBA31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95CB3E-0BBB-C640-4A2D-DB5AE82949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0547D3-2DCD-2616-4C31-C2921B7CFF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3988B89-9C23-43A8-9847-8E7B4FF351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C6025AF-1959-4C49-8923-D5D8CE11F6C7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8BD0039-BC78-2CF5-01E5-67F8CB7033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74F4231-40F9-98FC-540D-62E69840958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93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44F80-32C0-EEAD-F990-D8E04D0C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5E5B6D-6594-2BC7-317E-9F001BC9B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64144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21376-D985-5FE5-58E9-5F7D1089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596D54-BF0C-7288-EB41-0C4CADED6A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1BD6B8-F716-6419-D5C2-1F2891C486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65637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34BD337-746D-9AE5-AD56-588ED9361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6B35500-66F4-4D50-9095-16C707C0A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C22E828-2D2F-C47C-3B5B-9497E96843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E31955E-F954-B170-674E-93D92A567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1F76608-870E-FACD-41FF-EB3E7A6B0B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5FBF670-FBB8-C612-0AEF-EA8683A3A0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059C0C7-C108-2CB0-EE00-DE9597DED5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677B7A6-0597-5B0A-CB81-926F9500D6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F2E668E-E066-5242-4D41-9458529CA3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7732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1A2D7-E52B-30B1-EE0A-7555CD36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27288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CD99AFF-D6F1-DCE5-8C33-70A425129F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466032-24FA-E443-0800-12A8ADE292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F4AD8D-0460-A521-5553-02B5CBBA8B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FF94D6F-5CDE-E981-673A-34336C9DFA4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78A66C-484B-52AA-BE14-35FCDAFBF1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0F086F4-0147-6E10-CAA5-FF3E9C5EF6A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F020EC8-9287-57AF-DE21-9823E0CDD0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11E8585-F9DD-B893-7468-E0C10D3582B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4B5857E-04C6-FFAD-9A05-743A814CAB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030020D-96A8-D5C0-B9E7-5B4503FF955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DF952D0-5E62-7129-9303-AC27711DCF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47D1D775-E153-1C10-ECA9-58E51AACB02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296DBD4-C297-534E-93D4-BC4A1A4B98CC}" type="datetime1">
              <a:rPr lang="fr-FR" smtClean="0"/>
              <a:t>20/02/2026</a:t>
            </a:fld>
            <a:endParaRPr lang="it-IT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D1AABF3F-EB2E-0B5E-22F3-1815FC0715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www.novagraaf.com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5A902C54-99C7-CEB4-2F17-8FD4C625BE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888D96-3A12-A94B-99B8-6FEFFC6B4F7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2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5BC87-6EFB-4D65-073D-11AC7454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E679A6-D12B-D66F-B3C8-202BCD1A98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007304-D48E-FFAE-4F98-B587346C1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1167844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Century Gothic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Abdelkarim Akremi</dc:creator>
  <cp:lastModifiedBy>Michelle Weekers</cp:lastModifiedBy>
  <cp:revision>33</cp:revision>
  <dcterms:created xsi:type="dcterms:W3CDTF">2026-01-13T09:58:57Z</dcterms:created>
  <dcterms:modified xsi:type="dcterms:W3CDTF">2026-02-20T14:51:34Z</dcterms:modified>
</cp:coreProperties>
</file>